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70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74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71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3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01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834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80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55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40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266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11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9607-447A-44AE-9E07-3388EA87AF40}" type="datetimeFigureOut">
              <a:rPr lang="hr-HR" smtClean="0"/>
              <a:t>20.9.2023.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19D9-A12F-4669-9314-F9B286D73E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1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rial Narrow" panose="020B0606020202030204" pitchFamily="34" charset="0"/>
              </a:rPr>
              <a:t>Logičke izjave, logičke funkcije i logički sklopovi</a:t>
            </a:r>
            <a:br>
              <a:rPr lang="hr-HR" dirty="0" smtClean="0">
                <a:latin typeface="Arial Narrow" panose="020B0606020202030204" pitchFamily="34" charset="0"/>
              </a:rPr>
            </a:br>
            <a:r>
              <a:rPr lang="hr-HR" dirty="0" smtClean="0"/>
              <a:t> </a:t>
            </a:r>
            <a:r>
              <a:rPr lang="hr-HR" sz="3200" dirty="0" smtClean="0"/>
              <a:t>(kako računalo „razmišlja” i „zaključuje”)</a:t>
            </a:r>
            <a:endParaRPr lang="hr-HR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Ime i prezime: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3823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DISJUNKCIJE (ILI/OR)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61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ILI (OR)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592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tablica istinitosti?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817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kombiniranih elektroničkih sklopova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5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logičke izjave?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347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Možemo li logičke izjave povezati?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12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logičke funkcije?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10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IDENTITETA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471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NEGACIJA (NE/NOT)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83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NE (NOT)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95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KONJUNKCIJA (I, AND)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50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I (AND)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78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Široki zaslon</PresentationFormat>
  <Paragraphs>14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Tema sustava Office</vt:lpstr>
      <vt:lpstr>Logičke izjave, logičke funkcije i logički sklopovi  (kako računalo „razmišlja” i „zaključuje”)</vt:lpstr>
      <vt:lpstr>Što su logičke izjave?</vt:lpstr>
      <vt:lpstr>Možemo li logičke izjave povezati?</vt:lpstr>
      <vt:lpstr>Što su logičke funkcije?</vt:lpstr>
      <vt:lpstr>Funkcija IDENTITETA</vt:lpstr>
      <vt:lpstr>Funkcija NEGACIJA (NE/NOT)</vt:lpstr>
      <vt:lpstr>Logički sklop NE (NOT)</vt:lpstr>
      <vt:lpstr>Funkcija KONJUNKCIJA (I, AND)</vt:lpstr>
      <vt:lpstr>Logički sklop I (AND)</vt:lpstr>
      <vt:lpstr>Funkcija DISJUNKCIJE (ILI/OR)</vt:lpstr>
      <vt:lpstr>Logički sklop ILI (OR)</vt:lpstr>
      <vt:lpstr>Što je tablica istinitosti?</vt:lpstr>
      <vt:lpstr>Primjer kombiniranih elektroničkih sklopova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Logičke izjave, logičke funkcije i logički sklopovi  (kako računalo „razmišlja” i „zaključuje”)</dc:title>
  <dc:creator>Korisnik</dc:creator>
  <cp:lastModifiedBy>Korisnik</cp:lastModifiedBy>
  <cp:revision>3</cp:revision>
  <dcterms:created xsi:type="dcterms:W3CDTF">2022-09-25T14:21:45Z</dcterms:created>
  <dcterms:modified xsi:type="dcterms:W3CDTF">2023-09-20T18:06:26Z</dcterms:modified>
</cp:coreProperties>
</file>