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DB0C-BA86-425E-9136-CBDC5FAE3A66}" type="datetimeFigureOut">
              <a:rPr lang="hr-HR" smtClean="0"/>
              <a:t>28.11.2023.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2F57-D6E4-4436-8FE7-549331E788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993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DB0C-BA86-425E-9136-CBDC5FAE3A66}" type="datetimeFigureOut">
              <a:rPr lang="hr-HR" smtClean="0"/>
              <a:t>28.11.2023.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2F57-D6E4-4436-8FE7-549331E788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072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DB0C-BA86-425E-9136-CBDC5FAE3A66}" type="datetimeFigureOut">
              <a:rPr lang="hr-HR" smtClean="0"/>
              <a:t>28.11.2023.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2F57-D6E4-4436-8FE7-549331E788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474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DB0C-BA86-425E-9136-CBDC5FAE3A66}" type="datetimeFigureOut">
              <a:rPr lang="hr-HR" smtClean="0"/>
              <a:t>28.11.2023.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2F57-D6E4-4436-8FE7-549331E788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294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DB0C-BA86-425E-9136-CBDC5FAE3A66}" type="datetimeFigureOut">
              <a:rPr lang="hr-HR" smtClean="0"/>
              <a:t>28.11.2023.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2F57-D6E4-4436-8FE7-549331E788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862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DB0C-BA86-425E-9136-CBDC5FAE3A66}" type="datetimeFigureOut">
              <a:rPr lang="hr-HR" smtClean="0"/>
              <a:t>28.11.2023.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2F57-D6E4-4436-8FE7-549331E788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586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DB0C-BA86-425E-9136-CBDC5FAE3A66}" type="datetimeFigureOut">
              <a:rPr lang="hr-HR" smtClean="0"/>
              <a:t>28.11.2023.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2F57-D6E4-4436-8FE7-549331E788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698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DB0C-BA86-425E-9136-CBDC5FAE3A66}" type="datetimeFigureOut">
              <a:rPr lang="hr-HR" smtClean="0"/>
              <a:t>28.11.2023.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2F57-D6E4-4436-8FE7-549331E788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0718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DB0C-BA86-425E-9136-CBDC5FAE3A66}" type="datetimeFigureOut">
              <a:rPr lang="hr-HR" smtClean="0"/>
              <a:t>28.11.2023.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2F57-D6E4-4436-8FE7-549331E788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679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DB0C-BA86-425E-9136-CBDC5FAE3A66}" type="datetimeFigureOut">
              <a:rPr lang="hr-HR" smtClean="0"/>
              <a:t>28.11.2023.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2F57-D6E4-4436-8FE7-549331E788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08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DB0C-BA86-425E-9136-CBDC5FAE3A66}" type="datetimeFigureOut">
              <a:rPr lang="hr-HR" smtClean="0"/>
              <a:t>28.11.2023.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2F57-D6E4-4436-8FE7-549331E788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3789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ADB0C-BA86-425E-9136-CBDC5FAE3A66}" type="datetimeFigureOut">
              <a:rPr lang="hr-HR" smtClean="0"/>
              <a:t>28.11.2023.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22F57-D6E4-4436-8FE7-549331E788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576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Dodavanje hiperveza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2221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hr-HR" dirty="0" smtClean="0"/>
              <a:t>Hiperveza na slajd u ovom dokumentu</a:t>
            </a:r>
          </a:p>
          <a:p>
            <a:pPr marL="457200" indent="-457200">
              <a:buAutoNum type="arabicPeriod"/>
            </a:pPr>
            <a:r>
              <a:rPr lang="hr-HR" dirty="0" smtClean="0"/>
              <a:t>Hiperveza na drugi dokument (PPT ili WORD) (postojeći)</a:t>
            </a:r>
          </a:p>
          <a:p>
            <a:pPr marL="457200" indent="-457200">
              <a:buAutoNum type="arabicPeriod"/>
            </a:pPr>
            <a:r>
              <a:rPr lang="hr-HR" dirty="0" smtClean="0"/>
              <a:t>Hiperveza na web stranicu</a:t>
            </a:r>
          </a:p>
          <a:p>
            <a:pPr marL="457200" indent="-457200">
              <a:buAutoNum type="arabicPeriod"/>
            </a:pPr>
            <a:r>
              <a:rPr lang="hr-HR" dirty="0" smtClean="0"/>
              <a:t>Hiperveza na sliku</a:t>
            </a:r>
          </a:p>
          <a:p>
            <a:pPr marL="457200" indent="-457200">
              <a:buAutoNum type="arabicPeriod"/>
            </a:pPr>
            <a:r>
              <a:rPr lang="hr-HR" dirty="0" smtClean="0"/>
              <a:t>Hiperveza na mapu</a:t>
            </a:r>
          </a:p>
          <a:p>
            <a:pPr marL="457200" indent="-457200">
              <a:buAutoNum type="arabicPeriod"/>
            </a:pPr>
            <a:r>
              <a:rPr lang="hr-HR" dirty="0" smtClean="0"/>
              <a:t>Hiperveza na videozapis na YT</a:t>
            </a:r>
          </a:p>
          <a:p>
            <a:pPr marL="457200" indent="-457200">
              <a:buAutoNum type="arabicPeriod"/>
            </a:pPr>
            <a:r>
              <a:rPr lang="hr-HR" dirty="0" smtClean="0"/>
              <a:t>Hiperveza na novi dokument</a:t>
            </a:r>
          </a:p>
          <a:p>
            <a:pPr marL="457200" indent="-457200">
              <a:buAutoNum type="arabicPeriod"/>
            </a:pPr>
            <a:r>
              <a:rPr lang="hr-HR" dirty="0" smtClean="0"/>
              <a:t>Hiperveza na adresu e maila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444209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</Words>
  <Application>Microsoft Office PowerPoint</Application>
  <PresentationFormat>Široki zaslon</PresentationFormat>
  <Paragraphs>9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Dodavanje hiperveza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Dodavanje hiperveza</dc:title>
  <dc:creator>Korisnik</dc:creator>
  <cp:lastModifiedBy>Korisnik</cp:lastModifiedBy>
  <cp:revision>1</cp:revision>
  <dcterms:created xsi:type="dcterms:W3CDTF">2023-11-28T18:12:09Z</dcterms:created>
  <dcterms:modified xsi:type="dcterms:W3CDTF">2023-11-28T18:14:40Z</dcterms:modified>
</cp:coreProperties>
</file>