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06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841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658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574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859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42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416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73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163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026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219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3BDFE-07E8-419A-A2E0-B0054DD76D8C}" type="datetimeFigureOut">
              <a:rPr lang="hr-HR" smtClean="0"/>
              <a:t>3.10.2022.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F70F-ACEF-4BD5-A351-3B04FB3065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468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Zlonamjerni programi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Ime i prezime: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740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Trojanski konji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9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026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Špijunski alati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23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3358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zaštititi od zlonamjernih programa?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8742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Savjeti: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559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2279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593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zlonamjerni programi?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215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su opasni?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532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računalna sigurnost?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307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zlonamjernih programa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Računalni virusi</a:t>
            </a:r>
          </a:p>
          <a:p>
            <a:r>
              <a:rPr lang="hr-HR" dirty="0" smtClean="0"/>
              <a:t>Računalni crvi</a:t>
            </a:r>
          </a:p>
          <a:p>
            <a:r>
              <a:rPr lang="hr-HR" dirty="0" smtClean="0"/>
              <a:t>Trojanski konji</a:t>
            </a:r>
          </a:p>
          <a:p>
            <a:r>
              <a:rPr lang="hr-HR" dirty="0" smtClean="0"/>
              <a:t>Špijunski alati</a:t>
            </a:r>
          </a:p>
          <a:p>
            <a:r>
              <a:rPr lang="hr-HR" dirty="0" smtClean="0"/>
              <a:t>Oglasni alati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278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Računalni virusi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22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546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Računalni crvi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6146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0712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Široki zaslon</PresentationFormat>
  <Paragraphs>18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sustava Office</vt:lpstr>
      <vt:lpstr>Zlonamjerni programi</vt:lpstr>
      <vt:lpstr>Što su zlonamjerni programi?</vt:lpstr>
      <vt:lpstr>Zašto su opasni?</vt:lpstr>
      <vt:lpstr>Što je računalna sigurnost?</vt:lpstr>
      <vt:lpstr>Vrste zlonamjernih programa</vt:lpstr>
      <vt:lpstr>Računalni virusi</vt:lpstr>
      <vt:lpstr>PowerPointova prezentacija</vt:lpstr>
      <vt:lpstr>Računalni crvi</vt:lpstr>
      <vt:lpstr>PowerPointova prezentacija</vt:lpstr>
      <vt:lpstr>Trojanski konji</vt:lpstr>
      <vt:lpstr>PowerPointova prezentacija</vt:lpstr>
      <vt:lpstr>Špijunski alati</vt:lpstr>
      <vt:lpstr>PowerPointova prezentacija</vt:lpstr>
      <vt:lpstr>Kako se zaštititi od zlonamjernih programa?</vt:lpstr>
      <vt:lpstr>Savjeti:</vt:lpstr>
      <vt:lpstr>PowerPointova prezentacija</vt:lpstr>
      <vt:lpstr>Zaključak: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Zlonamjerni programi</dc:title>
  <dc:creator>Korisnik</dc:creator>
  <cp:lastModifiedBy>Korisnik</cp:lastModifiedBy>
  <cp:revision>2</cp:revision>
  <dcterms:created xsi:type="dcterms:W3CDTF">2022-10-03T18:07:39Z</dcterms:created>
  <dcterms:modified xsi:type="dcterms:W3CDTF">2022-10-03T18:16:06Z</dcterms:modified>
</cp:coreProperties>
</file>