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04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663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55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94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529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28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99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710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5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455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771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335C-9ACC-444F-83D0-4B3040A9E930}" type="datetimeFigureOut">
              <a:rPr lang="hr-HR" smtClean="0"/>
              <a:t>25.10.2022.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59CA-B77C-4178-B52E-E2242B987BB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035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image" Target="../media/image1.jpe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g"/><Relationship Id="rId4" Type="http://schemas.openxmlformats.org/officeDocument/2006/relationships/image" Target="../media/image3.pn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3583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38657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DAVATELJI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PREGLEDNICI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TRAŽILICE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USLUGE</a:t>
                      </a:r>
                      <a:endParaRPr lang="hr-HR" dirty="0"/>
                    </a:p>
                  </a:txBody>
                  <a:tcPr/>
                </a:tc>
              </a:tr>
              <a:tr h="647142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Slika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40" t="9157" r="34580" b="7189"/>
          <a:stretch/>
        </p:blipFill>
        <p:spPr>
          <a:xfrm>
            <a:off x="8861987" y="1805502"/>
            <a:ext cx="683665" cy="664233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62" t="15105" r="31011" b="18135"/>
          <a:stretch/>
        </p:blipFill>
        <p:spPr>
          <a:xfrm>
            <a:off x="6751177" y="1410272"/>
            <a:ext cx="752030" cy="727346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15" t="1661" r="20476"/>
          <a:stretch/>
        </p:blipFill>
        <p:spPr>
          <a:xfrm>
            <a:off x="5614588" y="2674834"/>
            <a:ext cx="898498" cy="846568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85" y="3187000"/>
            <a:ext cx="1147985" cy="668804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54" b="18747"/>
          <a:stretch/>
        </p:blipFill>
        <p:spPr>
          <a:xfrm>
            <a:off x="4264351" y="1773945"/>
            <a:ext cx="1599488" cy="579403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55" y="2597093"/>
            <a:ext cx="1940296" cy="334782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20" b="26953"/>
          <a:stretch/>
        </p:blipFill>
        <p:spPr>
          <a:xfrm>
            <a:off x="4413806" y="4059250"/>
            <a:ext cx="2559562" cy="538385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792" y="3175620"/>
            <a:ext cx="1274882" cy="719565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6" t="11485" r="15735" b="11553"/>
          <a:stretch/>
        </p:blipFill>
        <p:spPr>
          <a:xfrm>
            <a:off x="9545652" y="3400687"/>
            <a:ext cx="644186" cy="735478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06" r="1615" b="30671"/>
          <a:stretch/>
        </p:blipFill>
        <p:spPr>
          <a:xfrm>
            <a:off x="828542" y="1805502"/>
            <a:ext cx="1495513" cy="337072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961" y="2439664"/>
            <a:ext cx="1162228" cy="470339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207" y="4666432"/>
            <a:ext cx="1111746" cy="1106882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91" r="6213" b="22037"/>
          <a:stretch/>
        </p:blipFill>
        <p:spPr>
          <a:xfrm>
            <a:off x="485689" y="4213077"/>
            <a:ext cx="1522572" cy="598205"/>
          </a:xfrm>
          <a:prstGeom prst="rect">
            <a:avLst/>
          </a:prstGeom>
        </p:spPr>
      </p:pic>
      <p:pic>
        <p:nvPicPr>
          <p:cNvPr id="39" name="Slika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233" y="4335287"/>
            <a:ext cx="948710" cy="592944"/>
          </a:xfrm>
          <a:prstGeom prst="rect">
            <a:avLst/>
          </a:prstGeom>
        </p:spPr>
      </p:pic>
      <p:pic>
        <p:nvPicPr>
          <p:cNvPr id="40" name="Slika 3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961" y="4213077"/>
            <a:ext cx="807063" cy="502993"/>
          </a:xfrm>
          <a:prstGeom prst="rect">
            <a:avLst/>
          </a:prstGeom>
        </p:spPr>
      </p:pic>
      <p:pic>
        <p:nvPicPr>
          <p:cNvPr id="41" name="Slika 4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8" y="2847395"/>
            <a:ext cx="619506" cy="656449"/>
          </a:xfrm>
          <a:prstGeom prst="rect">
            <a:avLst/>
          </a:prstGeom>
        </p:spPr>
      </p:pic>
      <p:pic>
        <p:nvPicPr>
          <p:cNvPr id="42" name="Slika 4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801" y="5281131"/>
            <a:ext cx="1723574" cy="1050512"/>
          </a:xfrm>
          <a:prstGeom prst="rect">
            <a:avLst/>
          </a:prstGeom>
        </p:spPr>
      </p:pic>
      <p:pic>
        <p:nvPicPr>
          <p:cNvPr id="43" name="Slika 4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520" y="5227304"/>
            <a:ext cx="1287774" cy="637831"/>
          </a:xfrm>
          <a:prstGeom prst="rect">
            <a:avLst/>
          </a:prstGeom>
        </p:spPr>
      </p:pic>
      <p:pic>
        <p:nvPicPr>
          <p:cNvPr id="44" name="Slika 4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58" y="1163908"/>
            <a:ext cx="667816" cy="608139"/>
          </a:xfrm>
          <a:prstGeom prst="rect">
            <a:avLst/>
          </a:prstGeom>
        </p:spPr>
      </p:pic>
      <p:pic>
        <p:nvPicPr>
          <p:cNvPr id="45" name="Slika 4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276" y="1467977"/>
            <a:ext cx="1181969" cy="5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41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Široki zaslon</PresentationFormat>
  <Paragraphs>4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2</cp:revision>
  <dcterms:created xsi:type="dcterms:W3CDTF">2022-10-25T15:18:43Z</dcterms:created>
  <dcterms:modified xsi:type="dcterms:W3CDTF">2022-10-25T15:19:55Z</dcterms:modified>
</cp:coreProperties>
</file>