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cy%27s_Thanksgiving_Day_Parade" TargetMode="External"/><Relationship Id="rId2" Type="http://schemas.openxmlformats.org/officeDocument/2006/relationships/hyperlink" Target="https://en.wikipedia.org/wiki/Harves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 err="1" smtClean="0"/>
              <a:t>Thanksgiving</a:t>
            </a:r>
            <a:r>
              <a:rPr lang="hr-HR" dirty="0" smtClean="0"/>
              <a:t> </a:t>
            </a:r>
            <a:r>
              <a:rPr lang="hr-HR" dirty="0" err="1" smtClean="0"/>
              <a:t>Day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200" dirty="0" smtClean="0"/>
              <a:t>A </a:t>
            </a:r>
            <a:r>
              <a:rPr lang="hr-HR" sz="3200" dirty="0" err="1" smtClean="0"/>
              <a:t>holiday</a:t>
            </a:r>
            <a:r>
              <a:rPr lang="hr-HR" sz="3200" dirty="0" smtClean="0"/>
              <a:t> </a:t>
            </a:r>
            <a:r>
              <a:rPr lang="hr-HR" sz="3200" dirty="0" err="1" smtClean="0"/>
              <a:t>about</a:t>
            </a:r>
            <a:r>
              <a:rPr lang="hr-HR" sz="3200" dirty="0" smtClean="0"/>
              <a:t> </a:t>
            </a:r>
            <a:r>
              <a:rPr lang="hr-HR" sz="3200" dirty="0" err="1" smtClean="0"/>
              <a:t>giving</a:t>
            </a:r>
            <a:r>
              <a:rPr lang="hr-HR" sz="3200" dirty="0" smtClean="0"/>
              <a:t> </a:t>
            </a:r>
            <a:r>
              <a:rPr lang="hr-HR" sz="3200" dirty="0" err="1" smtClean="0"/>
              <a:t>thanks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901075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/>
              <a:t>History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On </a:t>
            </a:r>
            <a:r>
              <a:rPr lang="hr-HR" dirty="0" err="1" smtClean="0"/>
              <a:t>September</a:t>
            </a:r>
            <a:r>
              <a:rPr lang="hr-HR" dirty="0" smtClean="0"/>
              <a:t> 16, 1620, a </a:t>
            </a:r>
            <a:r>
              <a:rPr lang="hr-HR" dirty="0" err="1" smtClean="0"/>
              <a:t>group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people</a:t>
            </a:r>
            <a:r>
              <a:rPr lang="hr-HR" dirty="0" smtClean="0"/>
              <a:t> </a:t>
            </a:r>
            <a:r>
              <a:rPr lang="hr-HR" dirty="0" err="1" smtClean="0"/>
              <a:t>called</a:t>
            </a:r>
            <a:r>
              <a:rPr lang="hr-HR" dirty="0" smtClean="0"/>
              <a:t> </a:t>
            </a:r>
            <a:r>
              <a:rPr lang="hr-HR" dirty="0" err="1" smtClean="0"/>
              <a:t>Pilgrims</a:t>
            </a:r>
            <a:r>
              <a:rPr lang="hr-HR" dirty="0" smtClean="0"/>
              <a:t> </a:t>
            </a:r>
            <a:r>
              <a:rPr lang="hr-HR" dirty="0" err="1" smtClean="0"/>
              <a:t>left</a:t>
            </a:r>
            <a:r>
              <a:rPr lang="hr-HR" dirty="0" smtClean="0"/>
              <a:t> </a:t>
            </a:r>
            <a:r>
              <a:rPr lang="hr-HR" dirty="0" err="1" smtClean="0"/>
              <a:t>England</a:t>
            </a:r>
            <a:r>
              <a:rPr lang="hr-HR" dirty="0" smtClean="0"/>
              <a:t> </a:t>
            </a:r>
            <a:r>
              <a:rPr lang="hr-HR" dirty="0" err="1" smtClean="0"/>
              <a:t>because</a:t>
            </a:r>
            <a:r>
              <a:rPr lang="hr-HR" dirty="0" smtClean="0"/>
              <a:t> King James I </a:t>
            </a:r>
            <a:r>
              <a:rPr lang="hr-HR" dirty="0" err="1" smtClean="0"/>
              <a:t>did</a:t>
            </a:r>
            <a:r>
              <a:rPr lang="hr-HR" dirty="0" smtClean="0"/>
              <a:t> </a:t>
            </a:r>
            <a:r>
              <a:rPr lang="hr-HR" dirty="0" err="1" smtClean="0"/>
              <a:t>not</a:t>
            </a:r>
            <a:r>
              <a:rPr lang="hr-HR" dirty="0" smtClean="0"/>
              <a:t> </a:t>
            </a:r>
            <a:r>
              <a:rPr lang="hr-HR" dirty="0" err="1" smtClean="0"/>
              <a:t>permit</a:t>
            </a:r>
            <a:r>
              <a:rPr lang="hr-HR" dirty="0" smtClean="0"/>
              <a:t> </a:t>
            </a:r>
            <a:r>
              <a:rPr lang="hr-HR" dirty="0" err="1" smtClean="0"/>
              <a:t>religious</a:t>
            </a:r>
            <a:r>
              <a:rPr lang="hr-HR" dirty="0" smtClean="0"/>
              <a:t> </a:t>
            </a:r>
            <a:r>
              <a:rPr lang="hr-HR" dirty="0" err="1" smtClean="0"/>
              <a:t>freedom</a:t>
            </a:r>
            <a:r>
              <a:rPr lang="hr-HR" dirty="0" smtClean="0"/>
              <a:t>. He </a:t>
            </a:r>
            <a:r>
              <a:rPr lang="hr-HR" dirty="0" err="1" smtClean="0"/>
              <a:t>forced</a:t>
            </a:r>
            <a:r>
              <a:rPr lang="hr-HR" dirty="0" smtClean="0"/>
              <a:t> </a:t>
            </a:r>
            <a:r>
              <a:rPr lang="hr-HR" dirty="0" err="1" smtClean="0"/>
              <a:t>everyone</a:t>
            </a:r>
            <a:r>
              <a:rPr lang="hr-HR" dirty="0" smtClean="0"/>
              <a:t> to </a:t>
            </a:r>
            <a:r>
              <a:rPr lang="hr-HR" dirty="0" err="1" smtClean="0"/>
              <a:t>belong</a:t>
            </a:r>
            <a:r>
              <a:rPr lang="hr-HR" dirty="0" smtClean="0"/>
              <a:t> to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Church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England</a:t>
            </a:r>
            <a:r>
              <a:rPr lang="hr-HR" dirty="0" smtClean="0"/>
              <a:t>.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Pilgrims</a:t>
            </a:r>
            <a:r>
              <a:rPr lang="hr-HR" dirty="0" smtClean="0"/>
              <a:t> </a:t>
            </a:r>
            <a:r>
              <a:rPr lang="hr-HR" dirty="0" err="1" smtClean="0"/>
              <a:t>boarded</a:t>
            </a:r>
            <a:r>
              <a:rPr lang="hr-HR" dirty="0" smtClean="0"/>
              <a:t> a </a:t>
            </a:r>
            <a:r>
              <a:rPr lang="hr-HR" dirty="0" err="1" smtClean="0"/>
              <a:t>ship</a:t>
            </a:r>
            <a:r>
              <a:rPr lang="hr-HR" dirty="0" smtClean="0"/>
              <a:t> </a:t>
            </a:r>
            <a:r>
              <a:rPr lang="hr-HR" dirty="0" err="1" smtClean="0"/>
              <a:t>called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Mayflower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set </a:t>
            </a:r>
            <a:r>
              <a:rPr lang="hr-HR" dirty="0" err="1" smtClean="0"/>
              <a:t>sail</a:t>
            </a:r>
            <a:r>
              <a:rPr lang="hr-HR" dirty="0" smtClean="0"/>
              <a:t> for America.</a:t>
            </a:r>
          </a:p>
          <a:p>
            <a:r>
              <a:rPr lang="hr-HR" dirty="0" err="1" smtClean="0"/>
              <a:t>They</a:t>
            </a:r>
            <a:r>
              <a:rPr lang="hr-HR" dirty="0" smtClean="0"/>
              <a:t> </a:t>
            </a:r>
            <a:r>
              <a:rPr lang="hr-HR" dirty="0" err="1" smtClean="0"/>
              <a:t>sailed</a:t>
            </a:r>
            <a:r>
              <a:rPr lang="hr-HR" dirty="0" smtClean="0"/>
              <a:t> for 66 </a:t>
            </a:r>
            <a:r>
              <a:rPr lang="hr-HR" dirty="0" err="1" smtClean="0"/>
              <a:t>days</a:t>
            </a:r>
            <a:endParaRPr lang="hr-HR" dirty="0" smtClean="0"/>
          </a:p>
          <a:p>
            <a:r>
              <a:rPr lang="hr-HR" dirty="0" smtClean="0"/>
              <a:t>On </a:t>
            </a:r>
            <a:r>
              <a:rPr lang="hr-HR" dirty="0" err="1" smtClean="0"/>
              <a:t>November</a:t>
            </a:r>
            <a:r>
              <a:rPr lang="hr-HR" dirty="0" smtClean="0"/>
              <a:t> 21, 1620 (2 </a:t>
            </a:r>
            <a:r>
              <a:rPr lang="hr-HR" dirty="0" err="1" smtClean="0"/>
              <a:t>months</a:t>
            </a:r>
            <a:r>
              <a:rPr lang="hr-HR" dirty="0" smtClean="0"/>
              <a:t> </a:t>
            </a:r>
            <a:r>
              <a:rPr lang="hr-HR" dirty="0" err="1" smtClean="0"/>
              <a:t>later</a:t>
            </a:r>
            <a:r>
              <a:rPr lang="hr-HR" dirty="0" smtClean="0"/>
              <a:t>)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Pilgrims</a:t>
            </a:r>
            <a:r>
              <a:rPr lang="hr-HR" dirty="0" smtClean="0"/>
              <a:t> </a:t>
            </a:r>
            <a:r>
              <a:rPr lang="hr-HR" dirty="0" err="1" smtClean="0"/>
              <a:t>arrived</a:t>
            </a:r>
            <a:r>
              <a:rPr lang="hr-HR" dirty="0" smtClean="0"/>
              <a:t> to America.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536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first</a:t>
            </a:r>
            <a:r>
              <a:rPr lang="hr-HR" dirty="0" smtClean="0"/>
              <a:t> </a:t>
            </a:r>
            <a:r>
              <a:rPr lang="hr-HR" dirty="0" err="1" smtClean="0"/>
              <a:t>winter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first</a:t>
            </a:r>
            <a:r>
              <a:rPr lang="hr-HR" dirty="0" smtClean="0"/>
              <a:t> </a:t>
            </a:r>
            <a:r>
              <a:rPr lang="hr-HR" dirty="0" err="1" smtClean="0"/>
              <a:t>winter</a:t>
            </a:r>
            <a:r>
              <a:rPr lang="hr-HR" dirty="0" smtClean="0"/>
              <a:t>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very</a:t>
            </a:r>
            <a:r>
              <a:rPr lang="hr-HR" dirty="0" smtClean="0"/>
              <a:t> </a:t>
            </a:r>
            <a:r>
              <a:rPr lang="hr-HR" dirty="0" err="1" smtClean="0"/>
              <a:t>cold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difficult</a:t>
            </a:r>
            <a:r>
              <a:rPr lang="hr-HR" dirty="0" smtClean="0"/>
              <a:t> for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Pilgrims</a:t>
            </a:r>
            <a:endParaRPr lang="hr-HR" dirty="0" smtClean="0"/>
          </a:p>
          <a:p>
            <a:r>
              <a:rPr lang="hr-HR" dirty="0" err="1" smtClean="0"/>
              <a:t>Many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them</a:t>
            </a:r>
            <a:r>
              <a:rPr lang="hr-HR" dirty="0" smtClean="0"/>
              <a:t> </a:t>
            </a:r>
            <a:r>
              <a:rPr lang="hr-HR" dirty="0" err="1" smtClean="0"/>
              <a:t>were</a:t>
            </a:r>
            <a:r>
              <a:rPr lang="hr-HR" dirty="0" smtClean="0"/>
              <a:t> </a:t>
            </a:r>
            <a:r>
              <a:rPr lang="hr-HR" dirty="0" err="1" smtClean="0"/>
              <a:t>sick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did</a:t>
            </a:r>
            <a:r>
              <a:rPr lang="hr-HR" dirty="0" smtClean="0"/>
              <a:t> </a:t>
            </a:r>
            <a:r>
              <a:rPr lang="hr-HR" dirty="0" err="1" smtClean="0"/>
              <a:t>not</a:t>
            </a:r>
            <a:r>
              <a:rPr lang="hr-HR" dirty="0" smtClean="0"/>
              <a:t> </a:t>
            </a:r>
            <a:r>
              <a:rPr lang="hr-HR" dirty="0" err="1" smtClean="0"/>
              <a:t>have</a:t>
            </a:r>
            <a:r>
              <a:rPr lang="hr-HR" dirty="0" smtClean="0"/>
              <a:t> </a:t>
            </a:r>
            <a:r>
              <a:rPr lang="hr-HR" dirty="0" err="1" smtClean="0"/>
              <a:t>enough</a:t>
            </a:r>
            <a:r>
              <a:rPr lang="hr-HR" dirty="0" smtClean="0"/>
              <a:t> </a:t>
            </a:r>
            <a:r>
              <a:rPr lang="hr-HR" dirty="0" err="1" smtClean="0"/>
              <a:t>food</a:t>
            </a:r>
            <a:r>
              <a:rPr lang="hr-HR" dirty="0" smtClean="0"/>
              <a:t> to </a:t>
            </a:r>
            <a:r>
              <a:rPr lang="hr-HR" dirty="0" err="1" smtClean="0"/>
              <a:t>eat</a:t>
            </a:r>
            <a:endParaRPr lang="hr-HR" dirty="0" smtClean="0"/>
          </a:p>
          <a:p>
            <a:r>
              <a:rPr lang="hr-HR" dirty="0" smtClean="0"/>
              <a:t>Half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Pilgrims</a:t>
            </a:r>
            <a:r>
              <a:rPr lang="hr-HR" dirty="0" smtClean="0"/>
              <a:t> </a:t>
            </a:r>
            <a:r>
              <a:rPr lang="hr-HR" dirty="0" err="1" smtClean="0"/>
              <a:t>did</a:t>
            </a:r>
            <a:r>
              <a:rPr lang="hr-HR" dirty="0" smtClean="0"/>
              <a:t> </a:t>
            </a:r>
            <a:r>
              <a:rPr lang="hr-HR" dirty="0" err="1" smtClean="0"/>
              <a:t>not</a:t>
            </a:r>
            <a:r>
              <a:rPr lang="hr-HR" dirty="0" smtClean="0"/>
              <a:t> </a:t>
            </a:r>
            <a:r>
              <a:rPr lang="hr-HR" dirty="0" err="1" smtClean="0"/>
              <a:t>survive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first</a:t>
            </a:r>
            <a:r>
              <a:rPr lang="hr-HR" dirty="0" smtClean="0"/>
              <a:t> </a:t>
            </a:r>
            <a:r>
              <a:rPr lang="hr-HR" dirty="0" err="1" smtClean="0"/>
              <a:t>winter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34" y="3572336"/>
            <a:ext cx="4465212" cy="30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39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/>
              <a:t>Native</a:t>
            </a:r>
            <a:r>
              <a:rPr lang="hr-HR" dirty="0" smtClean="0"/>
              <a:t> </a:t>
            </a:r>
            <a:r>
              <a:rPr lang="hr-HR" dirty="0" err="1" smtClean="0"/>
              <a:t>Americans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Pilgrims</a:t>
            </a:r>
            <a:r>
              <a:rPr lang="hr-HR" dirty="0" smtClean="0"/>
              <a:t> </a:t>
            </a:r>
            <a:r>
              <a:rPr lang="hr-HR" dirty="0" err="1" smtClean="0"/>
              <a:t>met</a:t>
            </a:r>
            <a:r>
              <a:rPr lang="hr-HR" dirty="0" smtClean="0"/>
              <a:t> a </a:t>
            </a:r>
            <a:r>
              <a:rPr lang="hr-HR" dirty="0" err="1" smtClean="0"/>
              <a:t>friendly</a:t>
            </a:r>
            <a:r>
              <a:rPr lang="hr-HR" dirty="0" smtClean="0"/>
              <a:t> </a:t>
            </a:r>
            <a:r>
              <a:rPr lang="hr-HR" dirty="0" err="1" smtClean="0"/>
              <a:t>Native</a:t>
            </a:r>
            <a:r>
              <a:rPr lang="hr-HR" dirty="0" smtClean="0"/>
              <a:t> American </a:t>
            </a:r>
            <a:r>
              <a:rPr lang="hr-HR" dirty="0" err="1" smtClean="0"/>
              <a:t>Tribe</a:t>
            </a:r>
            <a:r>
              <a:rPr lang="hr-HR" dirty="0" smtClean="0"/>
              <a:t> </a:t>
            </a:r>
            <a:r>
              <a:rPr lang="hr-HR" dirty="0" err="1" smtClean="0"/>
              <a:t>called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Wampanoag</a:t>
            </a:r>
            <a:r>
              <a:rPr lang="hr-HR" dirty="0" smtClean="0"/>
              <a:t> </a:t>
            </a:r>
            <a:r>
              <a:rPr lang="hr-HR" dirty="0" err="1" smtClean="0"/>
              <a:t>Tribe</a:t>
            </a:r>
            <a:endParaRPr lang="hr-HR" dirty="0" smtClean="0"/>
          </a:p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Native</a:t>
            </a:r>
            <a:r>
              <a:rPr lang="hr-HR" dirty="0" smtClean="0"/>
              <a:t> </a:t>
            </a:r>
            <a:r>
              <a:rPr lang="hr-HR" dirty="0" err="1" smtClean="0"/>
              <a:t>Americans</a:t>
            </a:r>
            <a:r>
              <a:rPr lang="hr-HR" dirty="0" smtClean="0"/>
              <a:t> </a:t>
            </a:r>
            <a:r>
              <a:rPr lang="hr-HR" dirty="0" err="1" smtClean="0"/>
              <a:t>taught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Pilgrims</a:t>
            </a:r>
            <a:r>
              <a:rPr lang="hr-HR" dirty="0" smtClean="0"/>
              <a:t> how to live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survive</a:t>
            </a:r>
            <a:endParaRPr lang="hr-HR" dirty="0" smtClean="0"/>
          </a:p>
          <a:p>
            <a:r>
              <a:rPr lang="hr-HR" dirty="0" err="1" smtClean="0"/>
              <a:t>They</a:t>
            </a:r>
            <a:r>
              <a:rPr lang="hr-HR" dirty="0" smtClean="0"/>
              <a:t> </a:t>
            </a:r>
            <a:r>
              <a:rPr lang="hr-HR" dirty="0" err="1" smtClean="0"/>
              <a:t>gave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Pilgrims</a:t>
            </a:r>
            <a:r>
              <a:rPr lang="hr-HR" dirty="0" smtClean="0"/>
              <a:t> </a:t>
            </a:r>
            <a:r>
              <a:rPr lang="hr-HR" dirty="0" err="1" smtClean="0"/>
              <a:t>seeds</a:t>
            </a:r>
            <a:r>
              <a:rPr lang="hr-HR" dirty="0" smtClean="0"/>
              <a:t> for </a:t>
            </a:r>
            <a:r>
              <a:rPr lang="hr-HR" dirty="0" err="1" smtClean="0"/>
              <a:t>corn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taught</a:t>
            </a:r>
            <a:r>
              <a:rPr lang="hr-HR" dirty="0" smtClean="0"/>
              <a:t> </a:t>
            </a:r>
            <a:r>
              <a:rPr lang="hr-HR" dirty="0" err="1" smtClean="0"/>
              <a:t>them</a:t>
            </a:r>
            <a:r>
              <a:rPr lang="hr-HR" dirty="0" smtClean="0"/>
              <a:t> how to </a:t>
            </a:r>
            <a:r>
              <a:rPr lang="hr-HR" dirty="0" err="1" smtClean="0"/>
              <a:t>plant</a:t>
            </a:r>
            <a:r>
              <a:rPr lang="hr-HR" dirty="0" smtClean="0"/>
              <a:t> </a:t>
            </a:r>
            <a:r>
              <a:rPr lang="hr-HR" dirty="0" err="1" smtClean="0"/>
              <a:t>crops</a:t>
            </a:r>
            <a:r>
              <a:rPr lang="hr-HR" dirty="0" smtClean="0"/>
              <a:t> for </a:t>
            </a:r>
            <a:r>
              <a:rPr lang="hr-HR" dirty="0" err="1" smtClean="0"/>
              <a:t>food</a:t>
            </a:r>
            <a:endParaRPr lang="hr-HR" dirty="0" smtClean="0"/>
          </a:p>
          <a:p>
            <a:r>
              <a:rPr lang="hr-HR" dirty="0" err="1" smtClean="0"/>
              <a:t>They</a:t>
            </a:r>
            <a:r>
              <a:rPr lang="hr-HR" dirty="0" smtClean="0"/>
              <a:t> </a:t>
            </a:r>
            <a:r>
              <a:rPr lang="hr-HR" dirty="0" err="1" smtClean="0"/>
              <a:t>also</a:t>
            </a:r>
            <a:r>
              <a:rPr lang="hr-HR" dirty="0" smtClean="0"/>
              <a:t> </a:t>
            </a:r>
            <a:r>
              <a:rPr lang="hr-HR" dirty="0" err="1" smtClean="0"/>
              <a:t>taught</a:t>
            </a:r>
            <a:r>
              <a:rPr lang="hr-HR" dirty="0" smtClean="0"/>
              <a:t> </a:t>
            </a:r>
            <a:r>
              <a:rPr lang="hr-HR" dirty="0" err="1" smtClean="0"/>
              <a:t>them</a:t>
            </a:r>
            <a:r>
              <a:rPr lang="hr-HR" dirty="0" smtClean="0"/>
              <a:t> how to </a:t>
            </a:r>
            <a:r>
              <a:rPr lang="hr-HR" dirty="0" err="1" smtClean="0"/>
              <a:t>hunt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fish</a:t>
            </a:r>
            <a:r>
              <a:rPr lang="hr-HR" dirty="0" smtClean="0"/>
              <a:t> for </a:t>
            </a:r>
            <a:r>
              <a:rPr lang="hr-HR" dirty="0" err="1" smtClean="0"/>
              <a:t>food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59" y="3662697"/>
            <a:ext cx="3078217" cy="258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89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first</a:t>
            </a:r>
            <a:r>
              <a:rPr lang="hr-HR" dirty="0" smtClean="0"/>
              <a:t> </a:t>
            </a:r>
            <a:r>
              <a:rPr lang="hr-HR" dirty="0" err="1" smtClean="0"/>
              <a:t>Thanksgiving</a:t>
            </a:r>
            <a:r>
              <a:rPr lang="hr-HR" dirty="0" smtClean="0"/>
              <a:t> </a:t>
            </a:r>
            <a:r>
              <a:rPr lang="hr-HR" dirty="0" err="1" smtClean="0"/>
              <a:t>Feast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In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fall</a:t>
            </a:r>
            <a:r>
              <a:rPr lang="hr-HR" dirty="0" smtClean="0"/>
              <a:t>,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Pilgrims</a:t>
            </a:r>
            <a:r>
              <a:rPr lang="hr-HR" dirty="0" smtClean="0"/>
              <a:t> </a:t>
            </a:r>
            <a:r>
              <a:rPr lang="hr-HR" dirty="0" err="1" smtClean="0"/>
              <a:t>harvested</a:t>
            </a:r>
            <a:r>
              <a:rPr lang="hr-HR" dirty="0" smtClean="0"/>
              <a:t> </a:t>
            </a:r>
            <a:r>
              <a:rPr lang="hr-HR" dirty="0" err="1" smtClean="0"/>
              <a:t>their</a:t>
            </a:r>
            <a:r>
              <a:rPr lang="hr-HR" dirty="0" smtClean="0"/>
              <a:t> </a:t>
            </a:r>
            <a:r>
              <a:rPr lang="hr-HR" dirty="0" err="1" smtClean="0"/>
              <a:t>crops</a:t>
            </a:r>
            <a:endParaRPr lang="hr-HR" dirty="0" smtClean="0"/>
          </a:p>
          <a:p>
            <a:r>
              <a:rPr lang="hr-HR" dirty="0" err="1" smtClean="0"/>
              <a:t>They</a:t>
            </a:r>
            <a:r>
              <a:rPr lang="hr-HR" dirty="0" smtClean="0"/>
              <a:t> </a:t>
            </a:r>
            <a:r>
              <a:rPr lang="hr-HR" dirty="0" err="1" smtClean="0"/>
              <a:t>were</a:t>
            </a:r>
            <a:r>
              <a:rPr lang="hr-HR" dirty="0" smtClean="0"/>
              <a:t> </a:t>
            </a:r>
            <a:r>
              <a:rPr lang="hr-HR" dirty="0" err="1" smtClean="0"/>
              <a:t>very</a:t>
            </a:r>
            <a:r>
              <a:rPr lang="hr-HR" dirty="0" smtClean="0"/>
              <a:t> </a:t>
            </a:r>
            <a:r>
              <a:rPr lang="hr-HR" dirty="0" err="1" smtClean="0"/>
              <a:t>grateful</a:t>
            </a:r>
            <a:r>
              <a:rPr lang="hr-HR" dirty="0" smtClean="0"/>
              <a:t> to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Native</a:t>
            </a:r>
            <a:r>
              <a:rPr lang="hr-HR" dirty="0" smtClean="0"/>
              <a:t> </a:t>
            </a:r>
            <a:r>
              <a:rPr lang="hr-HR" dirty="0" err="1" smtClean="0"/>
              <a:t>Americans</a:t>
            </a:r>
            <a:r>
              <a:rPr lang="hr-HR" dirty="0" smtClean="0"/>
              <a:t> for </a:t>
            </a:r>
            <a:r>
              <a:rPr lang="hr-HR" dirty="0" err="1" smtClean="0"/>
              <a:t>teaching</a:t>
            </a:r>
            <a:r>
              <a:rPr lang="hr-HR" dirty="0" smtClean="0"/>
              <a:t> </a:t>
            </a:r>
            <a:r>
              <a:rPr lang="hr-HR" dirty="0" err="1" smtClean="0"/>
              <a:t>them</a:t>
            </a:r>
            <a:r>
              <a:rPr lang="hr-HR" dirty="0" smtClean="0"/>
              <a:t> how to </a:t>
            </a:r>
            <a:r>
              <a:rPr lang="hr-HR" dirty="0" err="1" smtClean="0"/>
              <a:t>survive</a:t>
            </a:r>
            <a:r>
              <a:rPr lang="hr-HR" dirty="0" smtClean="0"/>
              <a:t> </a:t>
            </a:r>
            <a:r>
              <a:rPr lang="hr-HR" dirty="0" err="1" smtClean="0"/>
              <a:t>off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land</a:t>
            </a:r>
            <a:endParaRPr lang="hr-HR" dirty="0" smtClean="0"/>
          </a:p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Pilgrims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Native</a:t>
            </a:r>
            <a:r>
              <a:rPr lang="hr-HR" dirty="0" smtClean="0"/>
              <a:t> </a:t>
            </a:r>
            <a:r>
              <a:rPr lang="hr-HR" dirty="0" err="1" smtClean="0"/>
              <a:t>Americans</a:t>
            </a:r>
            <a:r>
              <a:rPr lang="hr-HR" dirty="0" smtClean="0"/>
              <a:t> had a </a:t>
            </a:r>
            <a:r>
              <a:rPr lang="hr-HR" dirty="0" err="1" smtClean="0"/>
              <a:t>feast</a:t>
            </a:r>
            <a:r>
              <a:rPr lang="hr-HR" dirty="0" smtClean="0"/>
              <a:t> to </a:t>
            </a:r>
            <a:r>
              <a:rPr lang="hr-HR" dirty="0" err="1" smtClean="0"/>
              <a:t>give</a:t>
            </a:r>
            <a:r>
              <a:rPr lang="hr-HR" dirty="0" smtClean="0"/>
              <a:t> </a:t>
            </a:r>
            <a:r>
              <a:rPr lang="hr-HR" dirty="0" err="1" smtClean="0"/>
              <a:t>thanks</a:t>
            </a:r>
            <a:r>
              <a:rPr lang="hr-HR" dirty="0" smtClean="0"/>
              <a:t> for </a:t>
            </a:r>
            <a:r>
              <a:rPr lang="hr-HR" dirty="0" err="1" smtClean="0"/>
              <a:t>their</a:t>
            </a:r>
            <a:r>
              <a:rPr lang="hr-HR" dirty="0" smtClean="0"/>
              <a:t> </a:t>
            </a:r>
            <a:r>
              <a:rPr lang="hr-HR" dirty="0" err="1" smtClean="0"/>
              <a:t>food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their</a:t>
            </a:r>
            <a:r>
              <a:rPr lang="hr-HR" dirty="0" smtClean="0"/>
              <a:t> </a:t>
            </a:r>
            <a:r>
              <a:rPr lang="hr-HR" dirty="0" err="1" smtClean="0"/>
              <a:t>friendship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109" y="3669065"/>
            <a:ext cx="4866291" cy="310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63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/>
              <a:t>Pilgrim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Native</a:t>
            </a:r>
            <a:r>
              <a:rPr lang="hr-HR" dirty="0" smtClean="0"/>
              <a:t> American </a:t>
            </a:r>
            <a:r>
              <a:rPr lang="hr-HR" dirty="0" err="1" smtClean="0"/>
              <a:t>relations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Unfortunately</a:t>
            </a:r>
            <a:r>
              <a:rPr lang="hr-HR" dirty="0" smtClean="0"/>
              <a:t>,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positive</a:t>
            </a:r>
            <a:r>
              <a:rPr lang="hr-HR" dirty="0" smtClean="0"/>
              <a:t> </a:t>
            </a:r>
            <a:r>
              <a:rPr lang="hr-HR" dirty="0" err="1" smtClean="0"/>
              <a:t>relationship</a:t>
            </a:r>
            <a:r>
              <a:rPr lang="hr-HR" dirty="0" smtClean="0"/>
              <a:t> </a:t>
            </a:r>
            <a:r>
              <a:rPr lang="hr-HR" dirty="0" err="1" smtClean="0"/>
              <a:t>between</a:t>
            </a:r>
            <a:r>
              <a:rPr lang="hr-HR" dirty="0" smtClean="0"/>
              <a:t> </a:t>
            </a:r>
            <a:r>
              <a:rPr lang="hr-HR" dirty="0" err="1" smtClean="0"/>
              <a:t>Pilgrims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Native</a:t>
            </a:r>
            <a:r>
              <a:rPr lang="hr-HR" dirty="0" smtClean="0"/>
              <a:t> </a:t>
            </a:r>
            <a:r>
              <a:rPr lang="hr-HR" dirty="0" err="1" smtClean="0"/>
              <a:t>Americans</a:t>
            </a:r>
            <a:r>
              <a:rPr lang="hr-HR" dirty="0" smtClean="0"/>
              <a:t> </a:t>
            </a:r>
            <a:r>
              <a:rPr lang="hr-HR" dirty="0" err="1" smtClean="0"/>
              <a:t>did</a:t>
            </a:r>
            <a:r>
              <a:rPr lang="hr-HR" dirty="0" smtClean="0"/>
              <a:t> </a:t>
            </a:r>
            <a:r>
              <a:rPr lang="hr-HR" dirty="0" err="1" smtClean="0"/>
              <a:t>not</a:t>
            </a:r>
            <a:r>
              <a:rPr lang="hr-HR" dirty="0" smtClean="0"/>
              <a:t> </a:t>
            </a:r>
            <a:r>
              <a:rPr lang="hr-HR" dirty="0" err="1" smtClean="0"/>
              <a:t>last</a:t>
            </a:r>
            <a:r>
              <a:rPr lang="hr-HR" dirty="0" smtClean="0"/>
              <a:t> </a:t>
            </a:r>
            <a:r>
              <a:rPr lang="hr-HR" dirty="0" err="1" smtClean="0"/>
              <a:t>very</a:t>
            </a:r>
            <a:r>
              <a:rPr lang="hr-HR" dirty="0" smtClean="0"/>
              <a:t> </a:t>
            </a:r>
            <a:r>
              <a:rPr lang="hr-HR" dirty="0" err="1" smtClean="0"/>
              <a:t>long</a:t>
            </a:r>
            <a:endParaRPr lang="hr-HR" dirty="0" smtClean="0"/>
          </a:p>
          <a:p>
            <a:r>
              <a:rPr lang="hr-HR" dirty="0" smtClean="0"/>
              <a:t>For </a:t>
            </a:r>
            <a:r>
              <a:rPr lang="hr-HR" dirty="0" err="1" smtClean="0"/>
              <a:t>modern</a:t>
            </a:r>
            <a:r>
              <a:rPr lang="hr-HR" dirty="0" smtClean="0"/>
              <a:t> </a:t>
            </a:r>
            <a:r>
              <a:rPr lang="hr-HR" dirty="0" err="1" smtClean="0"/>
              <a:t>Wampanoag</a:t>
            </a:r>
            <a:r>
              <a:rPr lang="hr-HR" dirty="0" smtClean="0"/>
              <a:t> </a:t>
            </a:r>
            <a:r>
              <a:rPr lang="hr-HR" dirty="0" err="1" smtClean="0"/>
              <a:t>people</a:t>
            </a:r>
            <a:r>
              <a:rPr lang="hr-HR" dirty="0" smtClean="0"/>
              <a:t> </a:t>
            </a:r>
            <a:r>
              <a:rPr lang="hr-HR" dirty="0" err="1" smtClean="0"/>
              <a:t>Thanksgiving</a:t>
            </a:r>
            <a:r>
              <a:rPr lang="hr-HR" dirty="0" smtClean="0"/>
              <a:t> </a:t>
            </a:r>
            <a:r>
              <a:rPr lang="hr-HR" dirty="0" err="1" smtClean="0"/>
              <a:t>is</a:t>
            </a:r>
            <a:r>
              <a:rPr lang="hr-HR" dirty="0" smtClean="0"/>
              <a:t> a </a:t>
            </a:r>
            <a:r>
              <a:rPr lang="hr-HR" dirty="0" err="1" smtClean="0"/>
              <a:t>reminder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betrayal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bloodshed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6458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/>
              <a:t>Thanksgiving</a:t>
            </a:r>
            <a:r>
              <a:rPr lang="hr-HR" dirty="0" smtClean="0"/>
              <a:t> </a:t>
            </a:r>
            <a:r>
              <a:rPr lang="hr-HR" dirty="0" err="1" smtClean="0"/>
              <a:t>today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err="1" smtClean="0"/>
              <a:t>Thanksgiving</a:t>
            </a:r>
            <a:r>
              <a:rPr lang="hr-HR" dirty="0" smtClean="0"/>
              <a:t> </a:t>
            </a:r>
            <a:r>
              <a:rPr lang="hr-HR" dirty="0" err="1" smtClean="0"/>
              <a:t>Day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USA </a:t>
            </a:r>
            <a:r>
              <a:rPr lang="hr-HR" dirty="0" err="1" smtClean="0"/>
              <a:t>is</a:t>
            </a:r>
            <a:r>
              <a:rPr lang="hr-HR" dirty="0" smtClean="0"/>
              <a:t> </a:t>
            </a:r>
            <a:r>
              <a:rPr lang="hr-HR" dirty="0" err="1" smtClean="0"/>
              <a:t>celebrated</a:t>
            </a:r>
            <a:r>
              <a:rPr lang="hr-HR" dirty="0" smtClean="0"/>
              <a:t> on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fourth</a:t>
            </a:r>
            <a:r>
              <a:rPr lang="hr-HR" dirty="0" smtClean="0"/>
              <a:t> </a:t>
            </a:r>
            <a:r>
              <a:rPr lang="hr-HR" dirty="0" err="1" smtClean="0"/>
              <a:t>Thursday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November</a:t>
            </a:r>
            <a:endParaRPr lang="hr-HR" dirty="0" smtClean="0"/>
          </a:p>
          <a:p>
            <a:r>
              <a:rPr lang="en-US" dirty="0"/>
              <a:t>It began as a day of giving thanks and sacrifice for the blessing of the </a:t>
            </a:r>
            <a:r>
              <a:rPr lang="en-US" dirty="0">
                <a:hlinkClick r:id="rId2" tooltip="Harvest"/>
              </a:rPr>
              <a:t>harvest</a:t>
            </a:r>
            <a:r>
              <a:rPr lang="en-US" dirty="0"/>
              <a:t> and of the preceding </a:t>
            </a:r>
            <a:r>
              <a:rPr lang="en-US" dirty="0" smtClean="0"/>
              <a:t>year</a:t>
            </a:r>
            <a:endParaRPr lang="hr-HR" dirty="0"/>
          </a:p>
          <a:p>
            <a:r>
              <a:rPr lang="en-US" dirty="0"/>
              <a:t>Since 1924, in New York City, the </a:t>
            </a:r>
            <a:r>
              <a:rPr lang="en-US" dirty="0">
                <a:hlinkClick r:id="rId3" tooltip="Macy's Thanksgiving Day Parade"/>
              </a:rPr>
              <a:t>Macy's Thanksgiving Day Parade</a:t>
            </a:r>
            <a:r>
              <a:rPr lang="en-US" dirty="0"/>
              <a:t> is held annually every Thanksgiving Day </a:t>
            </a:r>
            <a:endParaRPr lang="hr-HR" dirty="0" smtClean="0"/>
          </a:p>
          <a:p>
            <a:r>
              <a:rPr lang="en-US" dirty="0"/>
              <a:t>Professional football games are often held on Thanksgiving </a:t>
            </a:r>
            <a:r>
              <a:rPr lang="en-US" dirty="0" smtClean="0"/>
              <a:t>Day</a:t>
            </a:r>
            <a:endParaRPr lang="hr-HR" dirty="0" smtClean="0"/>
          </a:p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day</a:t>
            </a:r>
            <a:r>
              <a:rPr lang="hr-HR" dirty="0" smtClean="0"/>
              <a:t> </a:t>
            </a:r>
            <a:r>
              <a:rPr lang="hr-HR" dirty="0" err="1" smtClean="0"/>
              <a:t>after</a:t>
            </a:r>
            <a:r>
              <a:rPr lang="hr-HR" dirty="0" smtClean="0"/>
              <a:t> </a:t>
            </a:r>
            <a:r>
              <a:rPr lang="hr-HR" dirty="0" err="1" smtClean="0"/>
              <a:t>Thanksgiving</a:t>
            </a:r>
            <a:r>
              <a:rPr lang="hr-HR" dirty="0" smtClean="0"/>
              <a:t> </a:t>
            </a:r>
            <a:r>
              <a:rPr lang="hr-HR" dirty="0" err="1" smtClean="0"/>
              <a:t>Day</a:t>
            </a:r>
            <a:r>
              <a:rPr lang="hr-HR" dirty="0" smtClean="0"/>
              <a:t> </a:t>
            </a:r>
            <a:r>
              <a:rPr lang="hr-HR" dirty="0" err="1" smtClean="0"/>
              <a:t>is</a:t>
            </a:r>
            <a:r>
              <a:rPr lang="hr-HR" dirty="0" smtClean="0"/>
              <a:t> </a:t>
            </a:r>
            <a:r>
              <a:rPr lang="hr-HR" dirty="0" err="1" smtClean="0"/>
              <a:t>known</a:t>
            </a:r>
            <a:r>
              <a:rPr lang="hr-HR" dirty="0" smtClean="0"/>
              <a:t> as Black </a:t>
            </a:r>
            <a:r>
              <a:rPr lang="hr-HR" dirty="0" err="1" smtClean="0"/>
              <a:t>Friday</a:t>
            </a:r>
            <a:r>
              <a:rPr lang="hr-HR" dirty="0" smtClean="0"/>
              <a:t>,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beginning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Christmas</a:t>
            </a:r>
            <a:r>
              <a:rPr lang="hr-HR" dirty="0" smtClean="0"/>
              <a:t> </a:t>
            </a:r>
            <a:r>
              <a:rPr lang="hr-HR" dirty="0" err="1" smtClean="0"/>
              <a:t>shopping</a:t>
            </a:r>
            <a:r>
              <a:rPr lang="hr-HR" dirty="0" smtClean="0"/>
              <a:t> </a:t>
            </a:r>
            <a:r>
              <a:rPr lang="hr-HR" dirty="0" err="1" smtClean="0"/>
              <a:t>season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day</a:t>
            </a:r>
            <a:r>
              <a:rPr lang="hr-HR" dirty="0" smtClean="0"/>
              <a:t> for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chaotic</a:t>
            </a:r>
            <a:r>
              <a:rPr lang="hr-HR" dirty="0" smtClean="0"/>
              <a:t> </a:t>
            </a:r>
            <a:r>
              <a:rPr lang="hr-HR" dirty="0" err="1" smtClean="0"/>
              <a:t>sales</a:t>
            </a:r>
            <a:endParaRPr lang="hr-HR" dirty="0" smtClean="0"/>
          </a:p>
          <a:p>
            <a:r>
              <a:rPr lang="hr-HR" dirty="0" err="1" smtClean="0"/>
              <a:t>Every</a:t>
            </a:r>
            <a:r>
              <a:rPr lang="hr-HR" dirty="0" smtClean="0"/>
              <a:t> </a:t>
            </a:r>
            <a:r>
              <a:rPr lang="hr-HR" dirty="0" err="1" smtClean="0"/>
              <a:t>year</a:t>
            </a:r>
            <a:r>
              <a:rPr lang="hr-HR" dirty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President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USA „</a:t>
            </a:r>
            <a:r>
              <a:rPr lang="hr-HR" dirty="0" err="1" smtClean="0"/>
              <a:t>pardons</a:t>
            </a:r>
            <a:r>
              <a:rPr lang="hr-HR" dirty="0" smtClean="0"/>
              <a:t>” a </a:t>
            </a:r>
            <a:r>
              <a:rPr lang="hr-HR" dirty="0" err="1" smtClean="0"/>
              <a:t>specially</a:t>
            </a:r>
            <a:r>
              <a:rPr lang="hr-HR" dirty="0" smtClean="0"/>
              <a:t> </a:t>
            </a:r>
            <a:r>
              <a:rPr lang="hr-HR" dirty="0" err="1" smtClean="0"/>
              <a:t>selected</a:t>
            </a:r>
            <a:r>
              <a:rPr lang="hr-HR" dirty="0" smtClean="0"/>
              <a:t> </a:t>
            </a:r>
            <a:r>
              <a:rPr lang="hr-HR" dirty="0" err="1" smtClean="0"/>
              <a:t>turkey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60064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Macy’s parade</a:t>
            </a:r>
            <a:endParaRPr lang="hr-HR" dirty="0"/>
          </a:p>
        </p:txBody>
      </p:sp>
      <p:pic>
        <p:nvPicPr>
          <p:cNvPr id="12" name="Rezervirano mjesto slike 11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6" b="10846"/>
          <a:stretch>
            <a:fillRect/>
          </a:stretch>
        </p:blipFill>
        <p:spPr>
          <a:xfrm>
            <a:off x="351758" y="1460937"/>
            <a:ext cx="3389186" cy="2669628"/>
          </a:xfrm>
          <a:prstGeom prst="roundRect">
            <a:avLst>
              <a:gd name="adj" fmla="val 1858"/>
            </a:avLst>
          </a:prstGeom>
        </p:spPr>
      </p:pic>
      <p:sp>
        <p:nvSpPr>
          <p:cNvPr id="5" name="Rezervirano mjesto teksta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r-HR" dirty="0" err="1" smtClean="0"/>
              <a:t>Football</a:t>
            </a:r>
            <a:r>
              <a:rPr lang="hr-HR" dirty="0" smtClean="0"/>
              <a:t> </a:t>
            </a:r>
            <a:r>
              <a:rPr lang="hr-HR" dirty="0" err="1" smtClean="0"/>
              <a:t>match</a:t>
            </a:r>
            <a:endParaRPr lang="hr-HR" dirty="0"/>
          </a:p>
        </p:txBody>
      </p:sp>
      <p:pic>
        <p:nvPicPr>
          <p:cNvPr id="13" name="Rezervirano mjesto slike 12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7" b="10997"/>
          <a:stretch>
            <a:fillRect/>
          </a:stretch>
        </p:blipFill>
        <p:spPr>
          <a:xfrm>
            <a:off x="3898591" y="1985501"/>
            <a:ext cx="3235201" cy="2041148"/>
          </a:xfrm>
        </p:spPr>
      </p:pic>
      <p:sp>
        <p:nvSpPr>
          <p:cNvPr id="8" name="Rezervirano mjesto teksta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teksta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hr-HR" dirty="0" smtClean="0"/>
              <a:t>Black </a:t>
            </a:r>
            <a:r>
              <a:rPr lang="hr-HR" dirty="0" err="1" smtClean="0"/>
              <a:t>Friday</a:t>
            </a:r>
            <a:endParaRPr lang="hr-HR" dirty="0"/>
          </a:p>
        </p:txBody>
      </p:sp>
      <p:pic>
        <p:nvPicPr>
          <p:cNvPr id="14" name="Rezervirano mjesto slike 13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" b="2026"/>
          <a:stretch>
            <a:fillRect/>
          </a:stretch>
        </p:blipFill>
        <p:spPr>
          <a:xfrm>
            <a:off x="7271822" y="1881586"/>
            <a:ext cx="4326943" cy="2248979"/>
          </a:xfrm>
        </p:spPr>
      </p:pic>
      <p:sp>
        <p:nvSpPr>
          <p:cNvPr id="11" name="Rezervirano mjesto teksta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1450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114</TotalTime>
  <Words>283</Words>
  <Application>Microsoft Office PowerPoint</Application>
  <PresentationFormat>Široki zaslon</PresentationFormat>
  <Paragraphs>32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Thanksgiving Day </vt:lpstr>
      <vt:lpstr>History</vt:lpstr>
      <vt:lpstr>The first winter</vt:lpstr>
      <vt:lpstr>Native Americans</vt:lpstr>
      <vt:lpstr>The first Thanksgiving Feast</vt:lpstr>
      <vt:lpstr>Pilgrim and Native American relations</vt:lpstr>
      <vt:lpstr>Thanksgiving today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Thanksgiving Day</dc:title>
  <dc:creator>Ivan Miletić</dc:creator>
  <cp:lastModifiedBy>Ivan Miletić</cp:lastModifiedBy>
  <cp:revision>11</cp:revision>
  <dcterms:created xsi:type="dcterms:W3CDTF">2019-10-23T19:24:14Z</dcterms:created>
  <dcterms:modified xsi:type="dcterms:W3CDTF">2019-11-06T21:07:18Z</dcterms:modified>
</cp:coreProperties>
</file>