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jana Miletić" initials="AM" lastIdx="2" clrIdx="0">
    <p:extLst>
      <p:ext uri="{19B8F6BF-5375-455C-9EA6-DF929625EA0E}">
        <p15:presenceInfo xmlns:p15="http://schemas.microsoft.com/office/powerpoint/2012/main" userId="Andrijana Milet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32155-3773-4A2D-B788-819F2887FA00}" v="60" dt="2019-12-06T09:35:15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jana Miletić" userId="4ba8a69d-842c-4862-b1e6-0fc1d9d8bd58" providerId="ADAL" clId="{0AF32155-3773-4A2D-B788-819F2887FA00}"/>
    <pc:docChg chg="undo custSel mod addSld delSld modSld sldOrd">
      <pc:chgData name="Andrijana Miletić" userId="4ba8a69d-842c-4862-b1e6-0fc1d9d8bd58" providerId="ADAL" clId="{0AF32155-3773-4A2D-B788-819F2887FA00}" dt="2019-12-06T09:35:50.063" v="1243" actId="14100"/>
      <pc:docMkLst>
        <pc:docMk/>
      </pc:docMkLst>
      <pc:sldChg chg="addSp delSp modSp mod setClrOvrMap delDesignElem">
        <pc:chgData name="Andrijana Miletić" userId="4ba8a69d-842c-4862-b1e6-0fc1d9d8bd58" providerId="ADAL" clId="{0AF32155-3773-4A2D-B788-819F2887FA00}" dt="2019-12-06T09:33:19.777" v="1222" actId="27636"/>
        <pc:sldMkLst>
          <pc:docMk/>
          <pc:sldMk cId="1084792273" sldId="256"/>
        </pc:sldMkLst>
        <pc:spChg chg="mod">
          <ac:chgData name="Andrijana Miletić" userId="4ba8a69d-842c-4862-b1e6-0fc1d9d8bd58" providerId="ADAL" clId="{0AF32155-3773-4A2D-B788-819F2887FA00}" dt="2019-12-06T09:33:19.777" v="1222" actId="27636"/>
          <ac:spMkLst>
            <pc:docMk/>
            <pc:sldMk cId="1084792273" sldId="256"/>
            <ac:spMk id="2" creationId="{F196EB29-C253-402B-8DC7-B98CC429B81E}"/>
          </ac:spMkLst>
        </pc:spChg>
        <pc:spChg chg="mod">
          <ac:chgData name="Andrijana Miletić" userId="4ba8a69d-842c-4862-b1e6-0fc1d9d8bd58" providerId="ADAL" clId="{0AF32155-3773-4A2D-B788-819F2887FA00}" dt="2019-12-05T12:05:51.837" v="1115" actId="26606"/>
          <ac:spMkLst>
            <pc:docMk/>
            <pc:sldMk cId="1084792273" sldId="256"/>
            <ac:spMk id="3" creationId="{C1F3638D-741A-4C80-9A02-3C1CE581578D}"/>
          </ac:spMkLst>
        </pc:spChg>
        <pc:spChg chg="add del">
          <ac:chgData name="Andrijana Miletić" userId="4ba8a69d-842c-4862-b1e6-0fc1d9d8bd58" providerId="ADAL" clId="{0AF32155-3773-4A2D-B788-819F2887FA00}" dt="2019-12-05T12:05:51.837" v="1115" actId="26606"/>
          <ac:spMkLst>
            <pc:docMk/>
            <pc:sldMk cId="1084792273" sldId="256"/>
            <ac:spMk id="9" creationId="{2FDF0794-1B86-42B2-B8C7-F60123E638ED}"/>
          </ac:spMkLst>
        </pc:spChg>
        <pc:spChg chg="add del">
          <ac:chgData name="Andrijana Miletić" userId="4ba8a69d-842c-4862-b1e6-0fc1d9d8bd58" providerId="ADAL" clId="{0AF32155-3773-4A2D-B788-819F2887FA00}" dt="2019-12-05T12:05:51.837" v="1115" actId="26606"/>
          <ac:spMkLst>
            <pc:docMk/>
            <pc:sldMk cId="1084792273" sldId="256"/>
            <ac:spMk id="11" creationId="{C5373426-E26E-431D-959C-5DB96C0B6208}"/>
          </ac:spMkLst>
        </pc:spChg>
        <pc:spChg chg="add del">
          <ac:chgData name="Andrijana Miletić" userId="4ba8a69d-842c-4862-b1e6-0fc1d9d8bd58" providerId="ADAL" clId="{0AF32155-3773-4A2D-B788-819F2887FA00}" dt="2019-12-05T12:05:51.837" v="1115" actId="26606"/>
          <ac:spMkLst>
            <pc:docMk/>
            <pc:sldMk cId="1084792273" sldId="256"/>
            <ac:spMk id="15" creationId="{EDC90921-9082-491B-940E-827D679F3478}"/>
          </ac:spMkLst>
        </pc:spChg>
        <pc:spChg chg="add del">
          <ac:chgData name="Andrijana Miletić" userId="4ba8a69d-842c-4862-b1e6-0fc1d9d8bd58" providerId="ADAL" clId="{0AF32155-3773-4A2D-B788-819F2887FA00}" dt="2019-12-05T12:04:54.460" v="1108" actId="26606"/>
          <ac:spMkLst>
            <pc:docMk/>
            <pc:sldMk cId="1084792273" sldId="256"/>
            <ac:spMk id="20" creationId="{0B4FB531-34DA-4777-9BD5-5B885DC38198}"/>
          </ac:spMkLst>
        </pc:spChg>
        <pc:spChg chg="add del">
          <ac:chgData name="Andrijana Miletić" userId="4ba8a69d-842c-4862-b1e6-0fc1d9d8bd58" providerId="ADAL" clId="{0AF32155-3773-4A2D-B788-819F2887FA00}" dt="2019-12-05T12:05:48.348" v="1110" actId="26606"/>
          <ac:spMkLst>
            <pc:docMk/>
            <pc:sldMk cId="1084792273" sldId="256"/>
            <ac:spMk id="25" creationId="{990BAFCD-EA0A-47F4-8B00-AAB1E67A90CC}"/>
          </ac:spMkLst>
        </pc:spChg>
        <pc:spChg chg="add del">
          <ac:chgData name="Andrijana Miletić" userId="4ba8a69d-842c-4862-b1e6-0fc1d9d8bd58" providerId="ADAL" clId="{0AF32155-3773-4A2D-B788-819F2887FA00}" dt="2019-12-05T12:05:48.348" v="1110" actId="26606"/>
          <ac:spMkLst>
            <pc:docMk/>
            <pc:sldMk cId="1084792273" sldId="256"/>
            <ac:spMk id="26" creationId="{2F9C61D6-37CC-4AD4-83C3-022D08874179}"/>
          </ac:spMkLst>
        </pc:spChg>
        <pc:spChg chg="add del">
          <ac:chgData name="Andrijana Miletić" userId="4ba8a69d-842c-4862-b1e6-0fc1d9d8bd58" providerId="ADAL" clId="{0AF32155-3773-4A2D-B788-819F2887FA00}" dt="2019-12-05T12:05:49.775" v="1112" actId="26606"/>
          <ac:spMkLst>
            <pc:docMk/>
            <pc:sldMk cId="1084792273" sldId="256"/>
            <ac:spMk id="28" creationId="{0B4FB531-34DA-4777-9BD5-5B885DC38198}"/>
          </ac:spMkLst>
        </pc:spChg>
        <pc:spChg chg="add del">
          <ac:chgData name="Andrijana Miletić" userId="4ba8a69d-842c-4862-b1e6-0fc1d9d8bd58" providerId="ADAL" clId="{0AF32155-3773-4A2D-B788-819F2887FA00}" dt="2019-12-05T12:05:51.806" v="1114" actId="26606"/>
          <ac:spMkLst>
            <pc:docMk/>
            <pc:sldMk cId="1084792273" sldId="256"/>
            <ac:spMk id="31" creationId="{990BAFCD-EA0A-47F4-8B00-AAB1E67A90CC}"/>
          </ac:spMkLst>
        </pc:spChg>
        <pc:spChg chg="add del">
          <ac:chgData name="Andrijana Miletić" userId="4ba8a69d-842c-4862-b1e6-0fc1d9d8bd58" providerId="ADAL" clId="{0AF32155-3773-4A2D-B788-819F2887FA00}" dt="2019-12-05T12:05:51.806" v="1114" actId="26606"/>
          <ac:spMkLst>
            <pc:docMk/>
            <pc:sldMk cId="1084792273" sldId="256"/>
            <ac:spMk id="32" creationId="{2F9C61D6-37CC-4AD4-83C3-022D08874179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1084792273" sldId="256"/>
            <ac:spMk id="35" creationId="{0B4FB531-34DA-4777-9BD5-5B885DC38198}"/>
          </ac:spMkLst>
        </pc:spChg>
        <pc:picChg chg="del">
          <ac:chgData name="Andrijana Miletić" userId="4ba8a69d-842c-4862-b1e6-0fc1d9d8bd58" providerId="ADAL" clId="{0AF32155-3773-4A2D-B788-819F2887FA00}" dt="2019-12-05T12:02:29.526" v="1096"/>
          <ac:picMkLst>
            <pc:docMk/>
            <pc:sldMk cId="1084792273" sldId="256"/>
            <ac:picMk id="4" creationId="{CA63B32D-03F9-4F6E-BA7E-3D2472CF4BB4}"/>
          </ac:picMkLst>
        </pc:picChg>
        <pc:picChg chg="add del mod">
          <ac:chgData name="Andrijana Miletić" userId="4ba8a69d-842c-4862-b1e6-0fc1d9d8bd58" providerId="ADAL" clId="{0AF32155-3773-4A2D-B788-819F2887FA00}" dt="2019-12-05T12:03:08.612" v="1101" actId="931"/>
          <ac:picMkLst>
            <pc:docMk/>
            <pc:sldMk cId="1084792273" sldId="256"/>
            <ac:picMk id="6" creationId="{9465E0C2-38B6-4FBA-8E56-EC81861164CB}"/>
          </ac:picMkLst>
        </pc:picChg>
        <pc:picChg chg="add mod ord">
          <ac:chgData name="Andrijana Miletić" userId="4ba8a69d-842c-4862-b1e6-0fc1d9d8bd58" providerId="ADAL" clId="{0AF32155-3773-4A2D-B788-819F2887FA00}" dt="2019-12-05T12:05:51.837" v="1115" actId="26606"/>
          <ac:picMkLst>
            <pc:docMk/>
            <pc:sldMk cId="1084792273" sldId="256"/>
            <ac:picMk id="8" creationId="{F0BAA963-888B-4425-8C29-16F832B00021}"/>
          </ac:picMkLst>
        </pc:picChg>
        <pc:cxnChg chg="add del">
          <ac:chgData name="Andrijana Miletić" userId="4ba8a69d-842c-4862-b1e6-0fc1d9d8bd58" providerId="ADAL" clId="{0AF32155-3773-4A2D-B788-819F2887FA00}" dt="2019-12-05T12:05:51.837" v="1115" actId="26606"/>
          <ac:cxnSpMkLst>
            <pc:docMk/>
            <pc:sldMk cId="1084792273" sldId="256"/>
            <ac:cxnSpMk id="13" creationId="{96D07482-83A3-4451-943C-B46961082957}"/>
          </ac:cxnSpMkLst>
        </pc:cxnChg>
        <pc:cxnChg chg="add del">
          <ac:chgData name="Andrijana Miletić" userId="4ba8a69d-842c-4862-b1e6-0fc1d9d8bd58" providerId="ADAL" clId="{0AF32155-3773-4A2D-B788-819F2887FA00}" dt="2019-12-05T12:04:54.460" v="1108" actId="26606"/>
          <ac:cxnSpMkLst>
            <pc:docMk/>
            <pc:sldMk cId="1084792273" sldId="256"/>
            <ac:cxnSpMk id="22" creationId="{D5B557D3-D7B4-404B-84A1-9BD182BE5B06}"/>
          </ac:cxnSpMkLst>
        </pc:cxnChg>
        <pc:cxnChg chg="add del">
          <ac:chgData name="Andrijana Miletić" userId="4ba8a69d-842c-4862-b1e6-0fc1d9d8bd58" providerId="ADAL" clId="{0AF32155-3773-4A2D-B788-819F2887FA00}" dt="2019-12-05T12:05:48.348" v="1110" actId="26606"/>
          <ac:cxnSpMkLst>
            <pc:docMk/>
            <pc:sldMk cId="1084792273" sldId="256"/>
            <ac:cxnSpMk id="24" creationId="{2669285E-35F6-4010-B084-229A808458CD}"/>
          </ac:cxnSpMkLst>
        </pc:cxnChg>
        <pc:cxnChg chg="add del">
          <ac:chgData name="Andrijana Miletić" userId="4ba8a69d-842c-4862-b1e6-0fc1d9d8bd58" providerId="ADAL" clId="{0AF32155-3773-4A2D-B788-819F2887FA00}" dt="2019-12-05T12:05:49.775" v="1112" actId="26606"/>
          <ac:cxnSpMkLst>
            <pc:docMk/>
            <pc:sldMk cId="1084792273" sldId="256"/>
            <ac:cxnSpMk id="29" creationId="{D5B557D3-D7B4-404B-84A1-9BD182BE5B06}"/>
          </ac:cxnSpMkLst>
        </pc:cxnChg>
        <pc:cxnChg chg="add del">
          <ac:chgData name="Andrijana Miletić" userId="4ba8a69d-842c-4862-b1e6-0fc1d9d8bd58" providerId="ADAL" clId="{0AF32155-3773-4A2D-B788-819F2887FA00}" dt="2019-12-05T12:05:51.806" v="1114" actId="26606"/>
          <ac:cxnSpMkLst>
            <pc:docMk/>
            <pc:sldMk cId="1084792273" sldId="256"/>
            <ac:cxnSpMk id="33" creationId="{2669285E-35F6-4010-B084-229A808458CD}"/>
          </ac:cxnSpMkLst>
        </pc:cxn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1084792273" sldId="256"/>
            <ac:cxnSpMk id="36" creationId="{D5B557D3-D7B4-404B-84A1-9BD182BE5B06}"/>
          </ac:cxnSpMkLst>
        </pc:cxnChg>
      </pc:sldChg>
      <pc:sldChg chg="addSp delSp modSp delDesignElem">
        <pc:chgData name="Andrijana Miletić" userId="4ba8a69d-842c-4862-b1e6-0fc1d9d8bd58" providerId="ADAL" clId="{0AF32155-3773-4A2D-B788-819F2887FA00}" dt="2019-12-06T09:33:19.793" v="1223" actId="27636"/>
        <pc:sldMkLst>
          <pc:docMk/>
          <pc:sldMk cId="2882871309" sldId="257"/>
        </pc:sldMkLst>
        <pc:spChg chg="mod">
          <ac:chgData name="Andrijana Miletić" userId="4ba8a69d-842c-4862-b1e6-0fc1d9d8bd58" providerId="ADAL" clId="{0AF32155-3773-4A2D-B788-819F2887FA00}" dt="2019-12-06T09:33:19.793" v="1223" actId="27636"/>
          <ac:spMkLst>
            <pc:docMk/>
            <pc:sldMk cId="2882871309" sldId="257"/>
            <ac:spMk id="2" creationId="{152DF364-E284-4890-9CF5-8B46F0981DE3}"/>
          </ac:spMkLst>
        </pc:spChg>
        <pc:spChg chg="mod">
          <ac:chgData name="Andrijana Miletić" userId="4ba8a69d-842c-4862-b1e6-0fc1d9d8bd58" providerId="ADAL" clId="{0AF32155-3773-4A2D-B788-819F2887FA00}" dt="2019-12-05T11:46:12.141" v="972" actId="26606"/>
          <ac:spMkLst>
            <pc:docMk/>
            <pc:sldMk cId="2882871309" sldId="257"/>
            <ac:spMk id="3" creationId="{8C9C676B-3CBB-480D-90EA-719E814D6FDE}"/>
          </ac:spMkLst>
        </pc:spChg>
        <pc:spChg chg="del">
          <ac:chgData name="Andrijana Miletić" userId="4ba8a69d-842c-4862-b1e6-0fc1d9d8bd58" providerId="ADAL" clId="{0AF32155-3773-4A2D-B788-819F2887FA00}" dt="2019-12-05T11:46:12.141" v="972" actId="26606"/>
          <ac:spMkLst>
            <pc:docMk/>
            <pc:sldMk cId="2882871309" sldId="257"/>
            <ac:spMk id="10" creationId="{0B4FB531-34DA-4777-9BD5-5B885DC38198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2882871309" sldId="257"/>
            <ac:spMk id="17" creationId="{0B4FB531-34DA-4777-9BD5-5B885DC38198}"/>
          </ac:spMkLst>
        </pc:spChg>
        <pc:picChg chg="mod">
          <ac:chgData name="Andrijana Miletić" userId="4ba8a69d-842c-4862-b1e6-0fc1d9d8bd58" providerId="ADAL" clId="{0AF32155-3773-4A2D-B788-819F2887FA00}" dt="2019-12-05T11:46:17.721" v="973" actId="27614"/>
          <ac:picMkLst>
            <pc:docMk/>
            <pc:sldMk cId="2882871309" sldId="257"/>
            <ac:picMk id="5" creationId="{0E26EDEA-FA5B-485C-8BA3-690C20FCA21C}"/>
          </ac:picMkLst>
        </pc:picChg>
        <pc:cxnChg chg="del">
          <ac:chgData name="Andrijana Miletić" userId="4ba8a69d-842c-4862-b1e6-0fc1d9d8bd58" providerId="ADAL" clId="{0AF32155-3773-4A2D-B788-819F2887FA00}" dt="2019-12-05T11:46:12.141" v="972" actId="26606"/>
          <ac:cxnSpMkLst>
            <pc:docMk/>
            <pc:sldMk cId="2882871309" sldId="257"/>
            <ac:cxnSpMk id="12" creationId="{D5B557D3-D7B4-404B-84A1-9BD182BE5B06}"/>
          </ac:cxnSpMkLst>
        </pc:cxn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882871309" sldId="257"/>
            <ac:cxnSpMk id="19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19.793" v="1224" actId="27636"/>
        <pc:sldMkLst>
          <pc:docMk/>
          <pc:sldMk cId="1691620859" sldId="258"/>
        </pc:sldMkLst>
        <pc:spChg chg="mod">
          <ac:chgData name="Andrijana Miletić" userId="4ba8a69d-842c-4862-b1e6-0fc1d9d8bd58" providerId="ADAL" clId="{0AF32155-3773-4A2D-B788-819F2887FA00}" dt="2019-12-06T09:33:19.793" v="1224" actId="27636"/>
          <ac:spMkLst>
            <pc:docMk/>
            <pc:sldMk cId="1691620859" sldId="258"/>
            <ac:spMk id="2" creationId="{5BBC782B-FC8E-4F0D-B815-5234C914ECCE}"/>
          </ac:spMkLst>
        </pc:spChg>
        <pc:spChg chg="mod">
          <ac:chgData name="Andrijana Miletić" userId="4ba8a69d-842c-4862-b1e6-0fc1d9d8bd58" providerId="ADAL" clId="{0AF32155-3773-4A2D-B788-819F2887FA00}" dt="2019-12-05T11:46:21.634" v="974" actId="20577"/>
          <ac:spMkLst>
            <pc:docMk/>
            <pc:sldMk cId="1691620859" sldId="258"/>
            <ac:spMk id="3" creationId="{3B7560F9-ACC2-470C-80E8-585D919EB2D5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1691620859" sldId="258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1691620859" sldId="258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2731387912" sldId="259"/>
        </pc:sldMkLst>
        <pc:spChg chg="mod">
          <ac:chgData name="Andrijana Miletić" userId="4ba8a69d-842c-4862-b1e6-0fc1d9d8bd58" providerId="ADAL" clId="{0AF32155-3773-4A2D-B788-819F2887FA00}" dt="2019-12-03T19:24:42.515" v="384" actId="20577"/>
          <ac:spMkLst>
            <pc:docMk/>
            <pc:sldMk cId="2731387912" sldId="259"/>
            <ac:spMk id="2" creationId="{F51C2135-1E2D-4614-B8D2-BFFBBA8B5968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2731387912" sldId="259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731387912" sldId="259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19.808" v="1225" actId="27636"/>
        <pc:sldMkLst>
          <pc:docMk/>
          <pc:sldMk cId="2173318929" sldId="260"/>
        </pc:sldMkLst>
        <pc:spChg chg="mod">
          <ac:chgData name="Andrijana Miletić" userId="4ba8a69d-842c-4862-b1e6-0fc1d9d8bd58" providerId="ADAL" clId="{0AF32155-3773-4A2D-B788-819F2887FA00}" dt="2019-12-06T09:33:19.808" v="1225" actId="27636"/>
          <ac:spMkLst>
            <pc:docMk/>
            <pc:sldMk cId="2173318929" sldId="260"/>
            <ac:spMk id="2" creationId="{033E2545-28E4-4B08-BAA6-BFAEDCADA5D9}"/>
          </ac:spMkLst>
        </pc:spChg>
        <pc:spChg chg="mod">
          <ac:chgData name="Andrijana Miletić" userId="4ba8a69d-842c-4862-b1e6-0fc1d9d8bd58" providerId="ADAL" clId="{0AF32155-3773-4A2D-B788-819F2887FA00}" dt="2019-12-03T19:26:01.948" v="482" actId="20577"/>
          <ac:spMkLst>
            <pc:docMk/>
            <pc:sldMk cId="2173318929" sldId="260"/>
            <ac:spMk id="3" creationId="{9541494D-A16E-4AD8-A665-10E5073A9752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2173318929" sldId="260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173318929" sldId="260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1212790596" sldId="261"/>
        </pc:sldMkLst>
        <pc:spChg chg="mod">
          <ac:chgData name="Andrijana Miletić" userId="4ba8a69d-842c-4862-b1e6-0fc1d9d8bd58" providerId="ADAL" clId="{0AF32155-3773-4A2D-B788-819F2887FA00}" dt="2019-12-03T19:26:41.942" v="526" actId="20577"/>
          <ac:spMkLst>
            <pc:docMk/>
            <pc:sldMk cId="1212790596" sldId="261"/>
            <ac:spMk id="2" creationId="{194D375A-5719-4CD7-BCC6-ACFF43325D41}"/>
          </ac:spMkLst>
        </pc:spChg>
        <pc:spChg chg="mod">
          <ac:chgData name="Andrijana Miletić" userId="4ba8a69d-842c-4862-b1e6-0fc1d9d8bd58" providerId="ADAL" clId="{0AF32155-3773-4A2D-B788-819F2887FA00}" dt="2019-12-03T19:27:04.721" v="558" actId="20577"/>
          <ac:spMkLst>
            <pc:docMk/>
            <pc:sldMk cId="1212790596" sldId="261"/>
            <ac:spMk id="3" creationId="{4AC2322C-43E0-4CF3-BC40-1CC609149259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1212790596" sldId="261"/>
            <ac:spMk id="10" creationId="{6482F060-A4AF-4E0B-B364-7C6BA4AE9C03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1212790596" sldId="261"/>
            <ac:cxnSpMk id="12" creationId="{B9EB6DAA-2F0C-43D5-A577-15D5D2C4E3F5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2362945882" sldId="262"/>
        </pc:sldMkLst>
        <pc:spChg chg="mod">
          <ac:chgData name="Andrijana Miletić" userId="4ba8a69d-842c-4862-b1e6-0fc1d9d8bd58" providerId="ADAL" clId="{0AF32155-3773-4A2D-B788-819F2887FA00}" dt="2019-12-03T19:27:22.157" v="577" actId="20577"/>
          <ac:spMkLst>
            <pc:docMk/>
            <pc:sldMk cId="2362945882" sldId="262"/>
            <ac:spMk id="2" creationId="{D495B8B4-01B0-44B9-B323-68A8554A3C3A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2362945882" sldId="262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362945882" sldId="262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460616177" sldId="263"/>
        </pc:sldMkLst>
        <pc:spChg chg="mod">
          <ac:chgData name="Andrijana Miletić" userId="4ba8a69d-842c-4862-b1e6-0fc1d9d8bd58" providerId="ADAL" clId="{0AF32155-3773-4A2D-B788-819F2887FA00}" dt="2019-12-03T19:27:47.345" v="595" actId="20577"/>
          <ac:spMkLst>
            <pc:docMk/>
            <pc:sldMk cId="460616177" sldId="263"/>
            <ac:spMk id="2" creationId="{308C8697-7D2C-4803-A375-D2B526FA0FEB}"/>
          </ac:spMkLst>
        </pc:spChg>
        <pc:spChg chg="mod">
          <ac:chgData name="Andrijana Miletić" userId="4ba8a69d-842c-4862-b1e6-0fc1d9d8bd58" providerId="ADAL" clId="{0AF32155-3773-4A2D-B788-819F2887FA00}" dt="2019-12-03T19:28:03.099" v="624" actId="20577"/>
          <ac:spMkLst>
            <pc:docMk/>
            <pc:sldMk cId="460616177" sldId="263"/>
            <ac:spMk id="3" creationId="{8D150346-D025-412D-A018-7F18ABAF5B0A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460616177" sldId="263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460616177" sldId="263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3243021097" sldId="264"/>
        </pc:sldMkLst>
        <pc:spChg chg="mod">
          <ac:chgData name="Andrijana Miletić" userId="4ba8a69d-842c-4862-b1e6-0fc1d9d8bd58" providerId="ADAL" clId="{0AF32155-3773-4A2D-B788-819F2887FA00}" dt="2019-12-03T19:28:13.393" v="633" actId="20577"/>
          <ac:spMkLst>
            <pc:docMk/>
            <pc:sldMk cId="3243021097" sldId="264"/>
            <ac:spMk id="2" creationId="{876F6D1F-7700-4A4B-A59B-6A6E3C03EBBC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3243021097" sldId="264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3243021097" sldId="264"/>
            <ac:cxnSpMk id="12" creationId="{D5B557D3-D7B4-404B-84A1-9BD182BE5B06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2941998788" sldId="265"/>
        </pc:sldMkLst>
        <pc:spChg chg="mod">
          <ac:chgData name="Andrijana Miletić" userId="4ba8a69d-842c-4862-b1e6-0fc1d9d8bd58" providerId="ADAL" clId="{0AF32155-3773-4A2D-B788-819F2887FA00}" dt="2019-12-03T19:28:20.975" v="644" actId="20577"/>
          <ac:spMkLst>
            <pc:docMk/>
            <pc:sldMk cId="2941998788" sldId="265"/>
            <ac:spMk id="2" creationId="{3811BD76-84BF-4751-949E-B09CDDC7E318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2941998788" sldId="265"/>
            <ac:spMk id="10" creationId="{0B4FB531-34DA-4777-9BD5-5B885DC38198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941998788" sldId="265"/>
            <ac:cxnSpMk id="12" creationId="{D5B557D3-D7B4-404B-84A1-9BD182BE5B06}"/>
          </ac:cxnSpMkLst>
        </pc:cxnChg>
      </pc:sldChg>
      <pc:sldChg chg="addSp delSp modSp delDesignElem">
        <pc:chgData name="Andrijana Miletić" userId="4ba8a69d-842c-4862-b1e6-0fc1d9d8bd58" providerId="ADAL" clId="{0AF32155-3773-4A2D-B788-819F2887FA00}" dt="2019-12-06T09:34:42.658" v="1235" actId="27636"/>
        <pc:sldMkLst>
          <pc:docMk/>
          <pc:sldMk cId="2143996251" sldId="266"/>
        </pc:sldMkLst>
        <pc:spChg chg="mod">
          <ac:chgData name="Andrijana Miletić" userId="4ba8a69d-842c-4862-b1e6-0fc1d9d8bd58" providerId="ADAL" clId="{0AF32155-3773-4A2D-B788-819F2887FA00}" dt="2019-12-06T09:34:42.658" v="1235" actId="27636"/>
          <ac:spMkLst>
            <pc:docMk/>
            <pc:sldMk cId="2143996251" sldId="266"/>
            <ac:spMk id="2" creationId="{5FF85BAB-1291-4FC7-8053-71F54547C876}"/>
          </ac:spMkLst>
        </pc:spChg>
        <pc:spChg chg="mod">
          <ac:chgData name="Andrijana Miletić" userId="4ba8a69d-842c-4862-b1e6-0fc1d9d8bd58" providerId="ADAL" clId="{0AF32155-3773-4A2D-B788-819F2887FA00}" dt="2019-12-03T19:31:01.163" v="794" actId="20577"/>
          <ac:spMkLst>
            <pc:docMk/>
            <pc:sldMk cId="2143996251" sldId="266"/>
            <ac:spMk id="3" creationId="{88A8D8F6-B634-46D2-8734-1F6AB6E2EE53}"/>
          </ac:spMkLst>
        </pc:spChg>
        <pc:spChg chg="del">
          <ac:chgData name="Andrijana Miletić" userId="4ba8a69d-842c-4862-b1e6-0fc1d9d8bd58" providerId="ADAL" clId="{0AF32155-3773-4A2D-B788-819F2887FA00}" dt="2019-12-03T19:28:49.419" v="645" actId="26606"/>
          <ac:spMkLst>
            <pc:docMk/>
            <pc:sldMk cId="2143996251" sldId="266"/>
            <ac:spMk id="10" creationId="{7319A1DD-F557-4EC6-8A8C-F7617B4CD678}"/>
          </ac:spMkLst>
        </pc:spChg>
        <pc:spChg chg="del">
          <ac:chgData name="Andrijana Miletić" userId="4ba8a69d-842c-4862-b1e6-0fc1d9d8bd58" providerId="ADAL" clId="{0AF32155-3773-4A2D-B788-819F2887FA00}" dt="2019-12-03T19:28:49.419" v="645" actId="26606"/>
          <ac:spMkLst>
            <pc:docMk/>
            <pc:sldMk cId="2143996251" sldId="266"/>
            <ac:spMk id="14" creationId="{C390A367-0330-4E03-9D5F-40308A7975C8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2143996251" sldId="266"/>
            <ac:spMk id="19" creationId="{6482F060-A4AF-4E0B-B364-7C6BA4AE9C03}"/>
          </ac:spMkLst>
        </pc:spChg>
        <pc:picChg chg="mod ord">
          <ac:chgData name="Andrijana Miletić" userId="4ba8a69d-842c-4862-b1e6-0fc1d9d8bd58" providerId="ADAL" clId="{0AF32155-3773-4A2D-B788-819F2887FA00}" dt="2019-12-03T19:28:49.419" v="645" actId="26606"/>
          <ac:picMkLst>
            <pc:docMk/>
            <pc:sldMk cId="2143996251" sldId="266"/>
            <ac:picMk id="5" creationId="{707C0B2E-9993-4739-82D4-715C51284E18}"/>
          </ac:picMkLst>
        </pc:picChg>
        <pc:cxnChg chg="del">
          <ac:chgData name="Andrijana Miletić" userId="4ba8a69d-842c-4862-b1e6-0fc1d9d8bd58" providerId="ADAL" clId="{0AF32155-3773-4A2D-B788-819F2887FA00}" dt="2019-12-03T19:28:49.419" v="645" actId="26606"/>
          <ac:cxnSpMkLst>
            <pc:docMk/>
            <pc:sldMk cId="2143996251" sldId="266"/>
            <ac:cxnSpMk id="12" creationId="{D28A9C89-B313-458F-9C85-515930A51A93}"/>
          </ac:cxnSpMkLst>
        </pc:cxn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2143996251" sldId="266"/>
            <ac:cxnSpMk id="21" creationId="{B9EB6DAA-2F0C-43D5-A577-15D5D2C4E3F5}"/>
          </ac:cxnSpMkLst>
        </pc:cxnChg>
      </pc:sldChg>
      <pc:sldChg chg="delSp modSp delDesignElem">
        <pc:chgData name="Andrijana Miletić" userId="4ba8a69d-842c-4862-b1e6-0fc1d9d8bd58" providerId="ADAL" clId="{0AF32155-3773-4A2D-B788-819F2887FA00}" dt="2019-12-06T09:34:42.674" v="1236" actId="27636"/>
        <pc:sldMkLst>
          <pc:docMk/>
          <pc:sldMk cId="991249436" sldId="267"/>
        </pc:sldMkLst>
        <pc:spChg chg="mod">
          <ac:chgData name="Andrijana Miletić" userId="4ba8a69d-842c-4862-b1e6-0fc1d9d8bd58" providerId="ADAL" clId="{0AF32155-3773-4A2D-B788-819F2887FA00}" dt="2019-12-06T09:34:42.674" v="1236" actId="27636"/>
          <ac:spMkLst>
            <pc:docMk/>
            <pc:sldMk cId="991249436" sldId="267"/>
            <ac:spMk id="2" creationId="{2F034743-C0CD-4682-B800-018C4FCF2884}"/>
          </ac:spMkLst>
        </pc:spChg>
        <pc:spChg chg="mod">
          <ac:chgData name="Andrijana Miletić" userId="4ba8a69d-842c-4862-b1e6-0fc1d9d8bd58" providerId="ADAL" clId="{0AF32155-3773-4A2D-B788-819F2887FA00}" dt="2019-12-03T19:33:41.337" v="960" actId="20577"/>
          <ac:spMkLst>
            <pc:docMk/>
            <pc:sldMk cId="991249436" sldId="267"/>
            <ac:spMk id="3" creationId="{1700E5A0-45D7-4450-BBEF-A8B4A1B24032}"/>
          </ac:spMkLst>
        </pc:spChg>
        <pc:spChg chg="del">
          <ac:chgData name="Andrijana Miletić" userId="4ba8a69d-842c-4862-b1e6-0fc1d9d8bd58" providerId="ADAL" clId="{0AF32155-3773-4A2D-B788-819F2887FA00}" dt="2019-12-06T09:33:08.455" v="1213"/>
          <ac:spMkLst>
            <pc:docMk/>
            <pc:sldMk cId="991249436" sldId="267"/>
            <ac:spMk id="10" creationId="{6482F060-A4AF-4E0B-B364-7C6BA4AE9C03}"/>
          </ac:spMkLst>
        </pc:spChg>
        <pc:cxnChg chg="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991249436" sldId="267"/>
            <ac:cxnSpMk id="12" creationId="{B9EB6DAA-2F0C-43D5-A577-15D5D2C4E3F5}"/>
          </ac:cxnSpMkLst>
        </pc:cxnChg>
      </pc:sldChg>
      <pc:sldChg chg="add del">
        <pc:chgData name="Andrijana Miletić" userId="4ba8a69d-842c-4862-b1e6-0fc1d9d8bd58" providerId="ADAL" clId="{0AF32155-3773-4A2D-B788-819F2887FA00}" dt="2019-12-05T11:47:36.585" v="976" actId="2696"/>
        <pc:sldMkLst>
          <pc:docMk/>
          <pc:sldMk cId="3302142024" sldId="268"/>
        </pc:sldMkLst>
      </pc:sldChg>
      <pc:sldChg chg="addSp delSp modSp add mod setBg setClrOvrMap delDesignElem">
        <pc:chgData name="Andrijana Miletić" userId="4ba8a69d-842c-4862-b1e6-0fc1d9d8bd58" providerId="ADAL" clId="{0AF32155-3773-4A2D-B788-819F2887FA00}" dt="2019-12-06T09:33:08.674" v="1214" actId="27636"/>
        <pc:sldMkLst>
          <pc:docMk/>
          <pc:sldMk cId="3707812811" sldId="268"/>
        </pc:sldMkLst>
        <pc:spChg chg="del">
          <ac:chgData name="Andrijana Miletić" userId="4ba8a69d-842c-4862-b1e6-0fc1d9d8bd58" providerId="ADAL" clId="{0AF32155-3773-4A2D-B788-819F2887FA00}" dt="2019-12-05T11:52:09.114" v="1011"/>
          <ac:spMkLst>
            <pc:docMk/>
            <pc:sldMk cId="3707812811" sldId="268"/>
            <ac:spMk id="2" creationId="{22CE6320-7D09-4587-AA91-ED90A5C72BA6}"/>
          </ac:spMkLst>
        </pc:spChg>
        <pc:spChg chg="mod ord">
          <ac:chgData name="Andrijana Miletić" userId="4ba8a69d-842c-4862-b1e6-0fc1d9d8bd58" providerId="ADAL" clId="{0AF32155-3773-4A2D-B788-819F2887FA00}" dt="2019-12-06T09:33:08.674" v="1214" actId="27636"/>
          <ac:spMkLst>
            <pc:docMk/>
            <pc:sldMk cId="3707812811" sldId="268"/>
            <ac:spMk id="3" creationId="{97937960-A42E-480D-80FB-9E2054D65F4C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3707812811" sldId="268"/>
            <ac:spMk id="10" creationId="{0B4FB531-34DA-4777-9BD5-5B885DC38198}"/>
          </ac:spMkLst>
        </pc:spChg>
        <pc:picChg chg="add mod">
          <ac:chgData name="Andrijana Miletić" userId="4ba8a69d-842c-4862-b1e6-0fc1d9d8bd58" providerId="ADAL" clId="{0AF32155-3773-4A2D-B788-819F2887FA00}" dt="2019-12-05T11:52:59.392" v="1044" actId="26606"/>
          <ac:picMkLst>
            <pc:docMk/>
            <pc:sldMk cId="3707812811" sldId="268"/>
            <ac:picMk id="5" creationId="{1694BE87-C429-4F83-9366-BB06AA52ECD5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3707812811" sldId="268"/>
            <ac:cxnSpMk id="12" creationId="{D5B557D3-D7B4-404B-84A1-9BD182BE5B06}"/>
          </ac:cxnSpMkLst>
        </pc:cxnChg>
      </pc:sldChg>
      <pc:sldChg chg="addSp delSp modSp add del mod ord setBg">
        <pc:chgData name="Andrijana Miletić" userId="4ba8a69d-842c-4862-b1e6-0fc1d9d8bd58" providerId="ADAL" clId="{0AF32155-3773-4A2D-B788-819F2887FA00}" dt="2019-12-05T11:51:58.448" v="1008" actId="2696"/>
        <pc:sldMkLst>
          <pc:docMk/>
          <pc:sldMk cId="4098510466" sldId="268"/>
        </pc:sldMkLst>
        <pc:spChg chg="del">
          <ac:chgData name="Andrijana Miletić" userId="4ba8a69d-842c-4862-b1e6-0fc1d9d8bd58" providerId="ADAL" clId="{0AF32155-3773-4A2D-B788-819F2887FA00}" dt="2019-12-05T11:47:51.244" v="978"/>
          <ac:spMkLst>
            <pc:docMk/>
            <pc:sldMk cId="4098510466" sldId="268"/>
            <ac:spMk id="2" creationId="{FE02EDDF-EB06-4CB1-BA1B-B00A5092D1C2}"/>
          </ac:spMkLst>
        </pc:spChg>
        <pc:spChg chg="del">
          <ac:chgData name="Andrijana Miletić" userId="4ba8a69d-842c-4862-b1e6-0fc1d9d8bd58" providerId="ADAL" clId="{0AF32155-3773-4A2D-B788-819F2887FA00}" dt="2019-12-05T11:47:57.426" v="979"/>
          <ac:spMkLst>
            <pc:docMk/>
            <pc:sldMk cId="4098510466" sldId="268"/>
            <ac:spMk id="3" creationId="{304C8DEF-90EF-4120-8105-0E1864FF8FBA}"/>
          </ac:spMkLst>
        </pc:spChg>
        <pc:spChg chg="add del">
          <ac:chgData name="Andrijana Miletić" userId="4ba8a69d-842c-4862-b1e6-0fc1d9d8bd58" providerId="ADAL" clId="{0AF32155-3773-4A2D-B788-819F2887FA00}" dt="2019-12-05T11:48:25.939" v="985" actId="26606"/>
          <ac:spMkLst>
            <pc:docMk/>
            <pc:sldMk cId="4098510466" sldId="268"/>
            <ac:spMk id="10" creationId="{A8E9C91B-7EAD-4562-AB0E-DFB9663AECE3}"/>
          </ac:spMkLst>
        </pc:spChg>
        <pc:spChg chg="add">
          <ac:chgData name="Andrijana Miletić" userId="4ba8a69d-842c-4862-b1e6-0fc1d9d8bd58" providerId="ADAL" clId="{0AF32155-3773-4A2D-B788-819F2887FA00}" dt="2019-12-05T11:48:25.939" v="985" actId="26606"/>
          <ac:spMkLst>
            <pc:docMk/>
            <pc:sldMk cId="4098510466" sldId="268"/>
            <ac:spMk id="15" creationId="{A8E9C91B-7EAD-4562-AB0E-DFB9663AECE3}"/>
          </ac:spMkLst>
        </pc:spChg>
        <pc:picChg chg="add mod">
          <ac:chgData name="Andrijana Miletić" userId="4ba8a69d-842c-4862-b1e6-0fc1d9d8bd58" providerId="ADAL" clId="{0AF32155-3773-4A2D-B788-819F2887FA00}" dt="2019-12-05T11:48:25.939" v="985" actId="26606"/>
          <ac:picMkLst>
            <pc:docMk/>
            <pc:sldMk cId="4098510466" sldId="268"/>
            <ac:picMk id="5" creationId="{E1493566-FF8D-4DE4-AD79-F5D12665B0C1}"/>
          </ac:picMkLst>
        </pc:picChg>
      </pc:sldChg>
      <pc:sldChg chg="addSp delSp modSp add del mod setBg addCm delCm">
        <pc:chgData name="Andrijana Miletić" userId="4ba8a69d-842c-4862-b1e6-0fc1d9d8bd58" providerId="ADAL" clId="{0AF32155-3773-4A2D-B788-819F2887FA00}" dt="2019-12-05T11:51:56.404" v="1007" actId="2696"/>
        <pc:sldMkLst>
          <pc:docMk/>
          <pc:sldMk cId="949255196" sldId="269"/>
        </pc:sldMkLst>
        <pc:spChg chg="del">
          <ac:chgData name="Andrijana Miletić" userId="4ba8a69d-842c-4862-b1e6-0fc1d9d8bd58" providerId="ADAL" clId="{0AF32155-3773-4A2D-B788-819F2887FA00}" dt="2019-12-05T11:48:34.050" v="987"/>
          <ac:spMkLst>
            <pc:docMk/>
            <pc:sldMk cId="949255196" sldId="269"/>
            <ac:spMk id="2" creationId="{97E36243-D284-4370-AC68-7FF553CB9FD3}"/>
          </ac:spMkLst>
        </pc:spChg>
        <pc:spChg chg="del">
          <ac:chgData name="Andrijana Miletić" userId="4ba8a69d-842c-4862-b1e6-0fc1d9d8bd58" providerId="ADAL" clId="{0AF32155-3773-4A2D-B788-819F2887FA00}" dt="2019-12-05T11:48:40.044" v="988"/>
          <ac:spMkLst>
            <pc:docMk/>
            <pc:sldMk cId="949255196" sldId="269"/>
            <ac:spMk id="3" creationId="{415B8B44-841A-42A1-A380-CBD7A1382987}"/>
          </ac:spMkLst>
        </pc:spChg>
        <pc:spChg chg="add">
          <ac:chgData name="Andrijana Miletić" userId="4ba8a69d-842c-4862-b1e6-0fc1d9d8bd58" providerId="ADAL" clId="{0AF32155-3773-4A2D-B788-819F2887FA00}" dt="2019-12-05T11:49:02.821" v="993" actId="26606"/>
          <ac:spMkLst>
            <pc:docMk/>
            <pc:sldMk cId="949255196" sldId="269"/>
            <ac:spMk id="10" creationId="{A8E9C91B-7EAD-4562-AB0E-DFB9663AECE3}"/>
          </ac:spMkLst>
        </pc:spChg>
        <pc:picChg chg="add mod">
          <ac:chgData name="Andrijana Miletić" userId="4ba8a69d-842c-4862-b1e6-0fc1d9d8bd58" providerId="ADAL" clId="{0AF32155-3773-4A2D-B788-819F2887FA00}" dt="2019-12-05T11:51:46.553" v="1006" actId="14100"/>
          <ac:picMkLst>
            <pc:docMk/>
            <pc:sldMk cId="949255196" sldId="269"/>
            <ac:picMk id="5" creationId="{BE0F499A-B542-4583-B10F-C4531AE259AB}"/>
          </ac:picMkLst>
        </pc:picChg>
      </pc:sldChg>
      <pc:sldChg chg="addSp delSp modSp add mod setBg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2874066083" sldId="269"/>
        </pc:sldMkLst>
        <pc:spChg chg="del">
          <ac:chgData name="Andrijana Miletić" userId="4ba8a69d-842c-4862-b1e6-0fc1d9d8bd58" providerId="ADAL" clId="{0AF32155-3773-4A2D-B788-819F2887FA00}" dt="2019-12-05T11:53:08.819" v="1046"/>
          <ac:spMkLst>
            <pc:docMk/>
            <pc:sldMk cId="2874066083" sldId="269"/>
            <ac:spMk id="2" creationId="{354EEDE2-3309-4316-9D33-12F204091B4F}"/>
          </ac:spMkLst>
        </pc:spChg>
        <pc:spChg chg="del">
          <ac:chgData name="Andrijana Miletić" userId="4ba8a69d-842c-4862-b1e6-0fc1d9d8bd58" providerId="ADAL" clId="{0AF32155-3773-4A2D-B788-819F2887FA00}" dt="2019-12-05T11:53:24.760" v="1047"/>
          <ac:spMkLst>
            <pc:docMk/>
            <pc:sldMk cId="2874066083" sldId="269"/>
            <ac:spMk id="3" creationId="{8F310F0D-06FA-4B00-AD44-1A8F110C8A19}"/>
          </ac:spMkLst>
        </pc:spChg>
        <pc:spChg chg="add del">
          <ac:chgData name="Andrijana Miletić" userId="4ba8a69d-842c-4862-b1e6-0fc1d9d8bd58" providerId="ADAL" clId="{0AF32155-3773-4A2D-B788-819F2887FA00}" dt="2019-12-05T11:53:41.217" v="1052" actId="26606"/>
          <ac:spMkLst>
            <pc:docMk/>
            <pc:sldMk cId="2874066083" sldId="269"/>
            <ac:spMk id="10" creationId="{A8E9C91B-7EAD-4562-AB0E-DFB9663AECE3}"/>
          </ac:spMkLst>
        </pc:spChg>
        <pc:spChg chg="add del">
          <ac:chgData name="Andrijana Miletić" userId="4ba8a69d-842c-4862-b1e6-0fc1d9d8bd58" providerId="ADAL" clId="{0AF32155-3773-4A2D-B788-819F2887FA00}" dt="2019-12-05T11:53:41.671" v="1054" actId="26606"/>
          <ac:spMkLst>
            <pc:docMk/>
            <pc:sldMk cId="2874066083" sldId="269"/>
            <ac:spMk id="12" creationId="{8DA9D5E3-3A22-4873-81C8-59749E2165B5}"/>
          </ac:spMkLst>
        </pc:spChg>
        <pc:spChg chg="add del">
          <ac:chgData name="Andrijana Miletić" userId="4ba8a69d-842c-4862-b1e6-0fc1d9d8bd58" providerId="ADAL" clId="{0AF32155-3773-4A2D-B788-819F2887FA00}" dt="2019-12-05T11:53:41.671" v="1054" actId="26606"/>
          <ac:spMkLst>
            <pc:docMk/>
            <pc:sldMk cId="2874066083" sldId="269"/>
            <ac:spMk id="13" creationId="{A8E9C91B-7EAD-4562-AB0E-DFB9663AECE3}"/>
          </ac:spMkLst>
        </pc:spChg>
        <pc:spChg chg="add del">
          <ac:chgData name="Andrijana Miletić" userId="4ba8a69d-842c-4862-b1e6-0fc1d9d8bd58" providerId="ADAL" clId="{0AF32155-3773-4A2D-B788-819F2887FA00}" dt="2019-12-05T11:53:45.446" v="1056" actId="26606"/>
          <ac:spMkLst>
            <pc:docMk/>
            <pc:sldMk cId="2874066083" sldId="269"/>
            <ac:spMk id="14" creationId="{9D7312F7-2B85-4A98-BE37-BB99514D3508}"/>
          </ac:spMkLst>
        </pc:spChg>
        <pc:spChg chg="add del">
          <ac:chgData name="Andrijana Miletić" userId="4ba8a69d-842c-4862-b1e6-0fc1d9d8bd58" providerId="ADAL" clId="{0AF32155-3773-4A2D-B788-819F2887FA00}" dt="2019-12-05T11:53:45.446" v="1056" actId="26606"/>
          <ac:spMkLst>
            <pc:docMk/>
            <pc:sldMk cId="2874066083" sldId="269"/>
            <ac:spMk id="15" creationId="{A8E9C91B-7EAD-4562-AB0E-DFB9663AECE3}"/>
          </ac:spMkLst>
        </pc:spChg>
        <pc:spChg chg="add del">
          <ac:chgData name="Andrijana Miletić" userId="4ba8a69d-842c-4862-b1e6-0fc1d9d8bd58" providerId="ADAL" clId="{0AF32155-3773-4A2D-B788-819F2887FA00}" dt="2019-12-05T11:53:45.446" v="1056" actId="26606"/>
          <ac:spMkLst>
            <pc:docMk/>
            <pc:sldMk cId="2874066083" sldId="269"/>
            <ac:spMk id="16" creationId="{25ED69BC-66D4-439D-9739-69DA08317B18}"/>
          </ac:spMkLst>
        </pc:spChg>
        <pc:spChg chg="add del">
          <ac:chgData name="Andrijana Miletić" userId="4ba8a69d-842c-4862-b1e6-0fc1d9d8bd58" providerId="ADAL" clId="{0AF32155-3773-4A2D-B788-819F2887FA00}" dt="2019-12-05T12:06:00.889" v="1116" actId="26606"/>
          <ac:spMkLst>
            <pc:docMk/>
            <pc:sldMk cId="2874066083" sldId="269"/>
            <ac:spMk id="18" creationId="{A8E9C91B-7EAD-4562-AB0E-DFB9663AECE3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2874066083" sldId="269"/>
            <ac:spMk id="23" creationId="{A8E9C91B-7EAD-4562-AB0E-DFB9663AECE3}"/>
          </ac:spMkLst>
        </pc:spChg>
        <pc:picChg chg="add mod">
          <ac:chgData name="Andrijana Miletić" userId="4ba8a69d-842c-4862-b1e6-0fc1d9d8bd58" providerId="ADAL" clId="{0AF32155-3773-4A2D-B788-819F2887FA00}" dt="2019-12-05T12:06:00.889" v="1116" actId="26606"/>
          <ac:picMkLst>
            <pc:docMk/>
            <pc:sldMk cId="2874066083" sldId="269"/>
            <ac:picMk id="5" creationId="{521564FE-22AC-4CCB-A22F-660F9E2A9B2A}"/>
          </ac:picMkLst>
        </pc:picChg>
      </pc:sldChg>
      <pc:sldChg chg="addSp delSp modSp add mod setBg setClrOvrMa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107745999" sldId="270"/>
        </pc:sldMkLst>
        <pc:spChg chg="del">
          <ac:chgData name="Andrijana Miletić" userId="4ba8a69d-842c-4862-b1e6-0fc1d9d8bd58" providerId="ADAL" clId="{0AF32155-3773-4A2D-B788-819F2887FA00}" dt="2019-12-05T11:54:07.481" v="1059"/>
          <ac:spMkLst>
            <pc:docMk/>
            <pc:sldMk cId="107745999" sldId="270"/>
            <ac:spMk id="2" creationId="{438EC55E-38D8-4BEB-91F7-C7AA482934D5}"/>
          </ac:spMkLst>
        </pc:spChg>
        <pc:spChg chg="mod ord">
          <ac:chgData name="Andrijana Miletić" userId="4ba8a69d-842c-4862-b1e6-0fc1d9d8bd58" providerId="ADAL" clId="{0AF32155-3773-4A2D-B788-819F2887FA00}" dt="2019-12-05T11:56:15.456" v="1085" actId="404"/>
          <ac:spMkLst>
            <pc:docMk/>
            <pc:sldMk cId="107745999" sldId="270"/>
            <ac:spMk id="3" creationId="{487D74B0-62D6-4F3D-9E7E-4EA36C4E4F53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107745999" sldId="270"/>
            <ac:spMk id="10" creationId="{0B4FB531-34DA-4777-9BD5-5B885DC38198}"/>
          </ac:spMkLst>
        </pc:spChg>
        <pc:picChg chg="add mod">
          <ac:chgData name="Andrijana Miletić" userId="4ba8a69d-842c-4862-b1e6-0fc1d9d8bd58" providerId="ADAL" clId="{0AF32155-3773-4A2D-B788-819F2887FA00}" dt="2019-12-05T11:54:55.891" v="1079" actId="26606"/>
          <ac:picMkLst>
            <pc:docMk/>
            <pc:sldMk cId="107745999" sldId="270"/>
            <ac:picMk id="5" creationId="{82DE0AD9-B6EA-40BD-BB0E-B97F254881B7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107745999" sldId="270"/>
            <ac:cxnSpMk id="12" creationId="{D5B557D3-D7B4-404B-84A1-9BD182BE5B06}"/>
          </ac:cxnSpMkLst>
        </pc:cxnChg>
      </pc:sldChg>
      <pc:sldChg chg="addSp delSp modSp add del mod setBg">
        <pc:chgData name="Andrijana Miletić" userId="4ba8a69d-842c-4862-b1e6-0fc1d9d8bd58" providerId="ADAL" clId="{0AF32155-3773-4A2D-B788-819F2887FA00}" dt="2019-12-05T11:52:00.817" v="1009" actId="2696"/>
        <pc:sldMkLst>
          <pc:docMk/>
          <pc:sldMk cId="631134498" sldId="270"/>
        </pc:sldMkLst>
        <pc:spChg chg="del">
          <ac:chgData name="Andrijana Miletić" userId="4ba8a69d-842c-4862-b1e6-0fc1d9d8bd58" providerId="ADAL" clId="{0AF32155-3773-4A2D-B788-819F2887FA00}" dt="2019-12-05T11:49:11.385" v="995"/>
          <ac:spMkLst>
            <pc:docMk/>
            <pc:sldMk cId="631134498" sldId="270"/>
            <ac:spMk id="2" creationId="{F0729AD5-A583-432D-BE5A-4643073FA370}"/>
          </ac:spMkLst>
        </pc:spChg>
        <pc:spChg chg="del">
          <ac:chgData name="Andrijana Miletić" userId="4ba8a69d-842c-4862-b1e6-0fc1d9d8bd58" providerId="ADAL" clId="{0AF32155-3773-4A2D-B788-819F2887FA00}" dt="2019-12-05T11:49:14.922" v="996"/>
          <ac:spMkLst>
            <pc:docMk/>
            <pc:sldMk cId="631134498" sldId="270"/>
            <ac:spMk id="3" creationId="{79B523E3-5B0A-4C48-80D7-2962ED017692}"/>
          </ac:spMkLst>
        </pc:spChg>
        <pc:spChg chg="add">
          <ac:chgData name="Andrijana Miletić" userId="4ba8a69d-842c-4862-b1e6-0fc1d9d8bd58" providerId="ADAL" clId="{0AF32155-3773-4A2D-B788-819F2887FA00}" dt="2019-12-05T11:49:54.930" v="1001" actId="26606"/>
          <ac:spMkLst>
            <pc:docMk/>
            <pc:sldMk cId="631134498" sldId="270"/>
            <ac:spMk id="10" creationId="{A8E9C91B-7EAD-4562-AB0E-DFB9663AECE3}"/>
          </ac:spMkLst>
        </pc:spChg>
        <pc:picChg chg="add mod">
          <ac:chgData name="Andrijana Miletić" userId="4ba8a69d-842c-4862-b1e6-0fc1d9d8bd58" providerId="ADAL" clId="{0AF32155-3773-4A2D-B788-819F2887FA00}" dt="2019-12-05T11:49:54.930" v="1001" actId="26606"/>
          <ac:picMkLst>
            <pc:docMk/>
            <pc:sldMk cId="631134498" sldId="270"/>
            <ac:picMk id="5" creationId="{2C0ABBF7-2A67-4AED-A33A-C8A0461D7820}"/>
          </ac:picMkLst>
        </pc:picChg>
      </pc:sldChg>
      <pc:sldChg chg="addSp delSp modSp add mod setBg setClrOvrMap delDesignElem">
        <pc:chgData name="Andrijana Miletić" userId="4ba8a69d-842c-4862-b1e6-0fc1d9d8bd58" providerId="ADAL" clId="{0AF32155-3773-4A2D-B788-819F2887FA00}" dt="2019-12-06T09:33:19.855" v="1226" actId="27636"/>
        <pc:sldMkLst>
          <pc:docMk/>
          <pc:sldMk cId="565295462" sldId="271"/>
        </pc:sldMkLst>
        <pc:spChg chg="mod">
          <ac:chgData name="Andrijana Miletić" userId="4ba8a69d-842c-4862-b1e6-0fc1d9d8bd58" providerId="ADAL" clId="{0AF32155-3773-4A2D-B788-819F2887FA00}" dt="2019-12-06T09:33:19.855" v="1226" actId="27636"/>
          <ac:spMkLst>
            <pc:docMk/>
            <pc:sldMk cId="565295462" sldId="271"/>
            <ac:spMk id="2" creationId="{17170BB3-C436-4DC4-B90D-8FDB806BA17E}"/>
          </ac:spMkLst>
        </pc:spChg>
        <pc:spChg chg="mod">
          <ac:chgData name="Andrijana Miletić" userId="4ba8a69d-842c-4862-b1e6-0fc1d9d8bd58" providerId="ADAL" clId="{0AF32155-3773-4A2D-B788-819F2887FA00}" dt="2019-12-06T09:29:12.424" v="1125" actId="26606"/>
          <ac:spMkLst>
            <pc:docMk/>
            <pc:sldMk cId="565295462" sldId="271"/>
            <ac:spMk id="3" creationId="{11940FD7-4839-4969-B7C2-C220620122A8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565295462" sldId="271"/>
            <ac:spMk id="10" creationId="{0B4FB531-34DA-4777-9BD5-5B885DC38198}"/>
          </ac:spMkLst>
        </pc:spChg>
        <pc:picChg chg="add mod ord">
          <ac:chgData name="Andrijana Miletić" userId="4ba8a69d-842c-4862-b1e6-0fc1d9d8bd58" providerId="ADAL" clId="{0AF32155-3773-4A2D-B788-819F2887FA00}" dt="2019-12-06T09:29:12.424" v="1125" actId="26606"/>
          <ac:picMkLst>
            <pc:docMk/>
            <pc:sldMk cId="565295462" sldId="271"/>
            <ac:picMk id="5" creationId="{03D5675E-440B-4292-BD76-98C3B9CD5F13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565295462" sldId="271"/>
            <ac:cxnSpMk id="12" creationId="{D5B557D3-D7B4-404B-84A1-9BD182BE5B06}"/>
          </ac:cxnSpMkLst>
        </pc:cxnChg>
      </pc:sldChg>
      <pc:sldChg chg="add del">
        <pc:chgData name="Andrijana Miletić" userId="4ba8a69d-842c-4862-b1e6-0fc1d9d8bd58" providerId="ADAL" clId="{0AF32155-3773-4A2D-B788-819F2887FA00}" dt="2019-12-06T09:28:33.732" v="1118" actId="2696"/>
        <pc:sldMkLst>
          <pc:docMk/>
          <pc:sldMk cId="1985675493" sldId="271"/>
        </pc:sldMkLst>
      </pc:sldChg>
      <pc:sldChg chg="add del">
        <pc:chgData name="Andrijana Miletić" userId="4ba8a69d-842c-4862-b1e6-0fc1d9d8bd58" providerId="ADAL" clId="{0AF32155-3773-4A2D-B788-819F2887FA00}" dt="2019-12-06T09:28:42.895" v="1120" actId="2696"/>
        <pc:sldMkLst>
          <pc:docMk/>
          <pc:sldMk cId="2373461108" sldId="271"/>
        </pc:sldMkLst>
      </pc:sldChg>
      <pc:sldChg chg="addSp delSp modSp add mod setBg setClrOvrMa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3125003487" sldId="272"/>
        </pc:sldMkLst>
        <pc:spChg chg="mod">
          <ac:chgData name="Andrijana Miletić" userId="4ba8a69d-842c-4862-b1e6-0fc1d9d8bd58" providerId="ADAL" clId="{0AF32155-3773-4A2D-B788-819F2887FA00}" dt="2019-12-06T09:32:22.614" v="1193" actId="20577"/>
          <ac:spMkLst>
            <pc:docMk/>
            <pc:sldMk cId="3125003487" sldId="272"/>
            <ac:spMk id="2" creationId="{C7A19DF4-97E2-4978-9322-EBCE1733A618}"/>
          </ac:spMkLst>
        </pc:spChg>
        <pc:spChg chg="mod">
          <ac:chgData name="Andrijana Miletić" userId="4ba8a69d-842c-4862-b1e6-0fc1d9d8bd58" providerId="ADAL" clId="{0AF32155-3773-4A2D-B788-819F2887FA00}" dt="2019-12-06T09:30:20.105" v="1154" actId="26606"/>
          <ac:spMkLst>
            <pc:docMk/>
            <pc:sldMk cId="3125003487" sldId="272"/>
            <ac:spMk id="3" creationId="{CCCDF76E-DAD8-467C-932B-6BC25D331F33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3125003487" sldId="272"/>
            <ac:spMk id="10" creationId="{0B4FB531-34DA-4777-9BD5-5B885DC38198}"/>
          </ac:spMkLst>
        </pc:spChg>
        <pc:picChg chg="add mod ord">
          <ac:chgData name="Andrijana Miletić" userId="4ba8a69d-842c-4862-b1e6-0fc1d9d8bd58" providerId="ADAL" clId="{0AF32155-3773-4A2D-B788-819F2887FA00}" dt="2019-12-06T09:30:20.105" v="1154" actId="26606"/>
          <ac:picMkLst>
            <pc:docMk/>
            <pc:sldMk cId="3125003487" sldId="272"/>
            <ac:picMk id="5" creationId="{329AAB64-EF7A-4118-8582-9FB52896AFF1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3125003487" sldId="272"/>
            <ac:cxnSpMk id="12" creationId="{D5B557D3-D7B4-404B-84A1-9BD182BE5B06}"/>
          </ac:cxnSpMkLst>
        </pc:cxnChg>
      </pc:sldChg>
      <pc:sldChg chg="addSp delSp modSp add mod setBg setClrOvrMap delDesignElem">
        <pc:chgData name="Andrijana Miletić" userId="4ba8a69d-842c-4862-b1e6-0fc1d9d8bd58" providerId="ADAL" clId="{0AF32155-3773-4A2D-B788-819F2887FA00}" dt="2019-12-06T09:33:08.455" v="1213"/>
        <pc:sldMkLst>
          <pc:docMk/>
          <pc:sldMk cId="1406158901" sldId="273"/>
        </pc:sldMkLst>
        <pc:spChg chg="mod">
          <ac:chgData name="Andrijana Miletić" userId="4ba8a69d-842c-4862-b1e6-0fc1d9d8bd58" providerId="ADAL" clId="{0AF32155-3773-4A2D-B788-819F2887FA00}" dt="2019-12-06T09:31:20.430" v="1159" actId="26606"/>
          <ac:spMkLst>
            <pc:docMk/>
            <pc:sldMk cId="1406158901" sldId="273"/>
            <ac:spMk id="2" creationId="{EA5F15FD-2D9B-4C21-9007-1E5C9580E0DC}"/>
          </ac:spMkLst>
        </pc:spChg>
        <pc:spChg chg="mod">
          <ac:chgData name="Andrijana Miletić" userId="4ba8a69d-842c-4862-b1e6-0fc1d9d8bd58" providerId="ADAL" clId="{0AF32155-3773-4A2D-B788-819F2887FA00}" dt="2019-12-06T09:31:20.430" v="1159" actId="26606"/>
          <ac:spMkLst>
            <pc:docMk/>
            <pc:sldMk cId="1406158901" sldId="273"/>
            <ac:spMk id="3" creationId="{0F9E70AB-02C8-4019-AD9B-143F3089F037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1406158901" sldId="273"/>
            <ac:spMk id="10" creationId="{7319A1DD-F557-4EC6-8A8C-F7617B4CD678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1406158901" sldId="273"/>
            <ac:spMk id="14" creationId="{C390A367-0330-4E03-9D5F-40308A7975C8}"/>
          </ac:spMkLst>
        </pc:spChg>
        <pc:picChg chg="add mod ord">
          <ac:chgData name="Andrijana Miletić" userId="4ba8a69d-842c-4862-b1e6-0fc1d9d8bd58" providerId="ADAL" clId="{0AF32155-3773-4A2D-B788-819F2887FA00}" dt="2019-12-06T09:31:20.430" v="1159" actId="26606"/>
          <ac:picMkLst>
            <pc:docMk/>
            <pc:sldMk cId="1406158901" sldId="273"/>
            <ac:picMk id="5" creationId="{F440348B-BC34-4E4A-A785-08F9167C748E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1406158901" sldId="273"/>
            <ac:cxnSpMk id="12" creationId="{D28A9C89-B313-458F-9C85-515930A51A93}"/>
          </ac:cxnSpMkLst>
        </pc:cxnChg>
      </pc:sldChg>
      <pc:sldChg chg="addSp delSp modSp add mod setBg setClrOvrMap delDesignElem">
        <pc:chgData name="Andrijana Miletić" userId="4ba8a69d-842c-4862-b1e6-0fc1d9d8bd58" providerId="ADAL" clId="{0AF32155-3773-4A2D-B788-819F2887FA00}" dt="2019-12-06T09:35:50.063" v="1243" actId="14100"/>
        <pc:sldMkLst>
          <pc:docMk/>
          <pc:sldMk cId="3081204476" sldId="274"/>
        </pc:sldMkLst>
        <pc:spChg chg="mod">
          <ac:chgData name="Andrijana Miletić" userId="4ba8a69d-842c-4862-b1e6-0fc1d9d8bd58" providerId="ADAL" clId="{0AF32155-3773-4A2D-B788-819F2887FA00}" dt="2019-12-06T09:31:47.193" v="1164" actId="26606"/>
          <ac:spMkLst>
            <pc:docMk/>
            <pc:sldMk cId="3081204476" sldId="274"/>
            <ac:spMk id="2" creationId="{543F15E0-71C0-4688-8869-9C71E0525F13}"/>
          </ac:spMkLst>
        </pc:spChg>
        <pc:spChg chg="mod">
          <ac:chgData name="Andrijana Miletić" userId="4ba8a69d-842c-4862-b1e6-0fc1d9d8bd58" providerId="ADAL" clId="{0AF32155-3773-4A2D-B788-819F2887FA00}" dt="2019-12-06T09:31:47.193" v="1164" actId="26606"/>
          <ac:spMkLst>
            <pc:docMk/>
            <pc:sldMk cId="3081204476" sldId="274"/>
            <ac:spMk id="3" creationId="{C64EF48F-6442-485D-9C3E-971478F76171}"/>
          </ac:spMkLst>
        </pc:spChg>
        <pc:spChg chg="add del">
          <ac:chgData name="Andrijana Miletić" userId="4ba8a69d-842c-4862-b1e6-0fc1d9d8bd58" providerId="ADAL" clId="{0AF32155-3773-4A2D-B788-819F2887FA00}" dt="2019-12-06T09:33:08.455" v="1213"/>
          <ac:spMkLst>
            <pc:docMk/>
            <pc:sldMk cId="3081204476" sldId="274"/>
            <ac:spMk id="10" creationId="{0B4FB531-34DA-4777-9BD5-5B885DC38198}"/>
          </ac:spMkLst>
        </pc:spChg>
        <pc:picChg chg="add mod ord">
          <ac:chgData name="Andrijana Miletić" userId="4ba8a69d-842c-4862-b1e6-0fc1d9d8bd58" providerId="ADAL" clId="{0AF32155-3773-4A2D-B788-819F2887FA00}" dt="2019-12-06T09:35:50.063" v="1243" actId="14100"/>
          <ac:picMkLst>
            <pc:docMk/>
            <pc:sldMk cId="3081204476" sldId="274"/>
            <ac:picMk id="5" creationId="{12ED5E7F-1043-49A9-8788-41A0E0BF2567}"/>
          </ac:picMkLst>
        </pc:picChg>
        <pc:cxnChg chg="add del">
          <ac:chgData name="Andrijana Miletić" userId="4ba8a69d-842c-4862-b1e6-0fc1d9d8bd58" providerId="ADAL" clId="{0AF32155-3773-4A2D-B788-819F2887FA00}" dt="2019-12-06T09:33:08.455" v="1213"/>
          <ac:cxnSpMkLst>
            <pc:docMk/>
            <pc:sldMk cId="3081204476" sldId="274"/>
            <ac:cxnSpMk id="12" creationId="{D5B557D3-D7B4-404B-84A1-9BD182BE5B0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67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4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51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64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843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694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593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48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511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40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33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osoba, na otvorenom, trava, grupa&#10;&#10;Opis je automatski generiran">
            <a:extLst>
              <a:ext uri="{FF2B5EF4-FFF2-40B4-BE49-F238E27FC236}">
                <a16:creationId xmlns:a16="http://schemas.microsoft.com/office/drawing/2014/main" id="{F0BAA963-888B-4425-8C29-16F832B00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9206" b="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196EB29-C253-402B-8DC7-B98CC429B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>
                <a:solidFill>
                  <a:srgbClr val="FFFFFF"/>
                </a:solidFill>
              </a:rPr>
              <a:t>Antun Matija Reljković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F3638D-741A-4C80-9A02-3C1CE5815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1500">
                <a:solidFill>
                  <a:srgbClr val="FFFFFF"/>
                </a:solidFill>
              </a:rPr>
              <a:t>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1084792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strop, biblioteka, polica&#10;&#10;Opis je automatski generiran">
            <a:extLst>
              <a:ext uri="{FF2B5EF4-FFF2-40B4-BE49-F238E27FC236}">
                <a16:creationId xmlns:a16="http://schemas.microsoft.com/office/drawing/2014/main" id="{7431D170-D361-4A6A-9181-5F886D151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0" b="1682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811BD76-84BF-4751-949E-B09CDDC7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library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8E40C1-F51A-448B-BDC3-703787525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9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85BAB-1291-4FC7-8053-71F54547C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hr-HR" sz="4400" dirty="0" err="1">
                <a:solidFill>
                  <a:srgbClr val="FFFFFF"/>
                </a:solidFill>
              </a:rPr>
              <a:t>This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is</a:t>
            </a:r>
            <a:r>
              <a:rPr lang="hr-HR" sz="4400" dirty="0">
                <a:solidFill>
                  <a:srgbClr val="FFFFFF"/>
                </a:solidFill>
              </a:rPr>
              <a:t> a </a:t>
            </a:r>
            <a:r>
              <a:rPr lang="hr-HR" sz="4400" dirty="0" err="1">
                <a:solidFill>
                  <a:srgbClr val="FFFFFF"/>
                </a:solidFill>
              </a:rPr>
              <a:t>process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of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beautifyng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the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classrooms</a:t>
            </a:r>
            <a:endParaRPr lang="hr-HR" sz="4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A8D8F6-B634-46D2-8734-1F6AB6E2E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hr-HR" sz="1800" dirty="0" err="1">
                <a:solidFill>
                  <a:srgbClr val="FFFFFF"/>
                </a:solidFill>
              </a:rPr>
              <a:t>Our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school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has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been</a:t>
            </a:r>
            <a:r>
              <a:rPr lang="hr-HR" sz="1800" dirty="0">
                <a:solidFill>
                  <a:srgbClr val="FFFFFF"/>
                </a:solidFill>
              </a:rPr>
              <a:t> a partner </a:t>
            </a:r>
            <a:r>
              <a:rPr lang="hr-HR" sz="1800" dirty="0" err="1">
                <a:solidFill>
                  <a:srgbClr val="FFFFFF"/>
                </a:solidFill>
              </a:rPr>
              <a:t>in</a:t>
            </a:r>
            <a:r>
              <a:rPr lang="hr-HR" sz="1800" dirty="0">
                <a:solidFill>
                  <a:srgbClr val="FFFFFF"/>
                </a:solidFill>
              </a:rPr>
              <a:t> a </a:t>
            </a:r>
            <a:r>
              <a:rPr lang="hr-HR" sz="1800" dirty="0" err="1">
                <a:solidFill>
                  <a:srgbClr val="FFFFFF"/>
                </a:solidFill>
              </a:rPr>
              <a:t>project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called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eco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eco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volunteer</a:t>
            </a:r>
            <a:r>
              <a:rPr lang="hr-HR" sz="1800" dirty="0">
                <a:solidFill>
                  <a:srgbClr val="FFFFFF"/>
                </a:solidFill>
              </a:rPr>
              <a:t>. </a:t>
            </a:r>
            <a:r>
              <a:rPr lang="hr-HR" sz="1800" dirty="0" err="1">
                <a:solidFill>
                  <a:srgbClr val="FFFFFF"/>
                </a:solidFill>
              </a:rPr>
              <a:t>This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is</a:t>
            </a:r>
            <a:r>
              <a:rPr lang="hr-HR" sz="1800" dirty="0">
                <a:solidFill>
                  <a:srgbClr val="FFFFFF"/>
                </a:solidFill>
              </a:rPr>
              <a:t> a </a:t>
            </a:r>
            <a:r>
              <a:rPr lang="hr-HR" sz="1800" dirty="0" err="1">
                <a:solidFill>
                  <a:srgbClr val="FFFFFF"/>
                </a:solidFill>
              </a:rPr>
              <a:t>part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of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that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project</a:t>
            </a:r>
            <a:endParaRPr lang="hr-HR" sz="1800" dirty="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na zatvorenom, računalo, fotografija, soba&#10;&#10;Opis je automatski generiran">
            <a:extLst>
              <a:ext uri="{FF2B5EF4-FFF2-40B4-BE49-F238E27FC236}">
                <a16:creationId xmlns:a16="http://schemas.microsoft.com/office/drawing/2014/main" id="{707C0B2E-9993-4739-82D4-715C5128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-1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na otvorenom, ljudi, grupa&#10;&#10;Opis je automatski generiran">
            <a:extLst>
              <a:ext uri="{FF2B5EF4-FFF2-40B4-BE49-F238E27FC236}">
                <a16:creationId xmlns:a16="http://schemas.microsoft.com/office/drawing/2014/main" id="{A6465DAB-C2BE-4676-B2D9-9C4B9BFF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r="-1" b="5245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F034743-C0CD-4682-B800-018C4FCF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hr-HR" sz="3200" dirty="0" err="1">
                <a:solidFill>
                  <a:srgbClr val="FFFFFF"/>
                </a:solidFill>
              </a:rPr>
              <a:t>Students</a:t>
            </a:r>
            <a:r>
              <a:rPr lang="hr-HR" sz="3200" dirty="0">
                <a:solidFill>
                  <a:srgbClr val="FFFFFF"/>
                </a:solidFill>
              </a:rPr>
              <a:t>, </a:t>
            </a:r>
            <a:r>
              <a:rPr lang="hr-HR" sz="3200" dirty="0" err="1">
                <a:solidFill>
                  <a:srgbClr val="FFFFFF"/>
                </a:solidFill>
              </a:rPr>
              <a:t>teachers</a:t>
            </a:r>
            <a:r>
              <a:rPr lang="hr-HR" sz="3200" dirty="0">
                <a:solidFill>
                  <a:srgbClr val="FFFFFF"/>
                </a:solidFill>
              </a:rPr>
              <a:t>, </a:t>
            </a:r>
            <a:r>
              <a:rPr lang="hr-HR" sz="3200" dirty="0" err="1">
                <a:solidFill>
                  <a:srgbClr val="FFFFFF"/>
                </a:solidFill>
              </a:rPr>
              <a:t>parents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and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support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staff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together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made</a:t>
            </a:r>
            <a:r>
              <a:rPr lang="hr-HR" sz="3200" dirty="0">
                <a:solidFill>
                  <a:srgbClr val="FFFFFF"/>
                </a:solidFill>
              </a:rPr>
              <a:t> a </a:t>
            </a:r>
            <a:r>
              <a:rPr lang="hr-HR" sz="3200" dirty="0" err="1">
                <a:solidFill>
                  <a:srgbClr val="FFFFFF"/>
                </a:solidFill>
              </a:rPr>
              <a:t>pond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behind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the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school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with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outdoor</a:t>
            </a:r>
            <a:r>
              <a:rPr lang="hr-HR" sz="3200" dirty="0">
                <a:solidFill>
                  <a:srgbClr val="FFFFFF"/>
                </a:solidFill>
              </a:rPr>
              <a:t> </a:t>
            </a:r>
            <a:r>
              <a:rPr lang="hr-HR" sz="3200" dirty="0" err="1">
                <a:solidFill>
                  <a:srgbClr val="FFFFFF"/>
                </a:solidFill>
              </a:rPr>
              <a:t>classroom</a:t>
            </a:r>
            <a:endParaRPr lang="hr-HR" sz="32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00E5A0-45D7-4450-BBEF-A8B4A1B2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</a:rPr>
              <a:t>Here </a:t>
            </a:r>
            <a:r>
              <a:rPr lang="hr-HR" sz="1800" dirty="0" err="1">
                <a:solidFill>
                  <a:srgbClr val="FFFFFF"/>
                </a:solidFill>
              </a:rPr>
              <a:t>they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release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fish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into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the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pond</a:t>
            </a:r>
            <a:endParaRPr lang="hr-H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4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stol, soba, stolac&#10;&#10;Opis je automatski generiran">
            <a:extLst>
              <a:ext uri="{FF2B5EF4-FFF2-40B4-BE49-F238E27FC236}">
                <a16:creationId xmlns:a16="http://schemas.microsoft.com/office/drawing/2014/main" id="{03D5675E-440B-4292-BD76-98C3B9CD5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0" b="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7170BB3-C436-4DC4-B90D-8FDB806B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This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classroom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940FD7-4839-4969-B7C2-C22062012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ol, spavaća soba, soba, krevet&#10;&#10;Opis je automatski generiran">
            <a:extLst>
              <a:ext uri="{FF2B5EF4-FFF2-40B4-BE49-F238E27FC236}">
                <a16:creationId xmlns:a16="http://schemas.microsoft.com/office/drawing/2014/main" id="{329AAB64-EF7A-4118-8582-9FB52896A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5" b="11263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A19DF4-97E2-4978-9322-EBCE1733A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hr-HR" sz="4800" dirty="0">
                <a:solidFill>
                  <a:srgbClr val="FFFFFF"/>
                </a:solidFill>
              </a:rPr>
              <a:t>Some </a:t>
            </a:r>
            <a:r>
              <a:rPr lang="hr-HR" sz="4800" dirty="0" err="1">
                <a:solidFill>
                  <a:srgbClr val="FFFFFF"/>
                </a:solidFill>
              </a:rPr>
              <a:t>of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other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classrooms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CDF76E-DAD8-467C-932B-6BC25D331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03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soba, živo, stol&#10;&#10;Opis je automatski generiran">
            <a:extLst>
              <a:ext uri="{FF2B5EF4-FFF2-40B4-BE49-F238E27FC236}">
                <a16:creationId xmlns:a16="http://schemas.microsoft.com/office/drawing/2014/main" id="{F440348B-BC34-4E4A-A785-08F9167C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A5F15FD-2D9B-4C21-9007-1E5C9580E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9E70AB-02C8-4019-AD9B-143F3089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615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15E0-71C0-4688-8869-9C71E052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endParaRPr lang="hr-HR" sz="480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4EF48F-6442-485D-9C3E-971478F76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na zatvorenom, stol, stolac, soba&#10;&#10;Opis je automatski generiran">
            <a:extLst>
              <a:ext uri="{FF2B5EF4-FFF2-40B4-BE49-F238E27FC236}">
                <a16:creationId xmlns:a16="http://schemas.microsoft.com/office/drawing/2014/main" id="{12ED5E7F-1043-49A9-8788-41A0E0BF2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5" b="16833"/>
          <a:stretch/>
        </p:blipFill>
        <p:spPr>
          <a:xfrm>
            <a:off x="-104775" y="-552441"/>
            <a:ext cx="12525375" cy="69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ol, zgrada, drveni, trijem&#10;&#10;Opis je automatski generiran">
            <a:extLst>
              <a:ext uri="{FF2B5EF4-FFF2-40B4-BE49-F238E27FC236}">
                <a16:creationId xmlns:a16="http://schemas.microsoft.com/office/drawing/2014/main" id="{1694BE87-C429-4F83-9366-BB06AA52E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 b="1852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97937960-A42E-480D-80FB-9E2054D65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2800" dirty="0" err="1">
                <a:solidFill>
                  <a:srgbClr val="FFFFFF"/>
                </a:solidFill>
              </a:rPr>
              <a:t>Our</a:t>
            </a:r>
            <a:r>
              <a:rPr lang="hr-HR" sz="2800" dirty="0">
                <a:solidFill>
                  <a:srgbClr val="FFFFFF"/>
                </a:solidFill>
              </a:rPr>
              <a:t> </a:t>
            </a:r>
            <a:r>
              <a:rPr lang="hr-HR" sz="2800" dirty="0" err="1">
                <a:solidFill>
                  <a:srgbClr val="FFFFFF"/>
                </a:solidFill>
              </a:rPr>
              <a:t>outdoor</a:t>
            </a:r>
            <a:r>
              <a:rPr lang="hr-HR" sz="2800" dirty="0">
                <a:solidFill>
                  <a:srgbClr val="FFFFFF"/>
                </a:solidFill>
              </a:rPr>
              <a:t> </a:t>
            </a:r>
            <a:r>
              <a:rPr lang="hr-HR" sz="2800" dirty="0" err="1">
                <a:solidFill>
                  <a:srgbClr val="FFFFFF"/>
                </a:solidFill>
              </a:rPr>
              <a:t>classroom</a:t>
            </a:r>
            <a:endParaRPr lang="hr-H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2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na otvorenom, polje, zgrada&#10;&#10;Opis je automatski generiran">
            <a:extLst>
              <a:ext uri="{FF2B5EF4-FFF2-40B4-BE49-F238E27FC236}">
                <a16:creationId xmlns:a16="http://schemas.microsoft.com/office/drawing/2014/main" id="{521564FE-22AC-4CCB-A22F-660F9E2A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b="9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grupa, poziranje, fotografija&#10;&#10;Opis je automatski generiran">
            <a:extLst>
              <a:ext uri="{FF2B5EF4-FFF2-40B4-BE49-F238E27FC236}">
                <a16:creationId xmlns:a16="http://schemas.microsoft.com/office/drawing/2014/main" id="{82DE0AD9-B6EA-40BD-BB0E-B97F2548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b="685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487D74B0-62D6-4F3D-9E7E-4EA36C4E4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dirty="0" err="1">
                <a:solidFill>
                  <a:srgbClr val="FFFFFF"/>
                </a:solidFill>
              </a:rPr>
              <a:t>Our</a:t>
            </a:r>
            <a:r>
              <a:rPr lang="hr-HR" dirty="0">
                <a:solidFill>
                  <a:srgbClr val="FFFFFF"/>
                </a:solidFill>
              </a:rPr>
              <a:t> 7.a grade</a:t>
            </a:r>
          </a:p>
        </p:txBody>
      </p:sp>
    </p:spTree>
    <p:extLst>
      <p:ext uri="{BB962C8B-B14F-4D97-AF65-F5344CB8AC3E}">
        <p14:creationId xmlns:p14="http://schemas.microsoft.com/office/powerpoint/2010/main" val="107745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esta, na otvorenom, zgrada, trava&#10;&#10;Opis je automatski generiran">
            <a:extLst>
              <a:ext uri="{FF2B5EF4-FFF2-40B4-BE49-F238E27FC236}">
                <a16:creationId xmlns:a16="http://schemas.microsoft.com/office/drawing/2014/main" id="{0E26EDEA-FA5B-485C-8BA3-690C20FC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0" b="1234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52DF364-E284-4890-9CF5-8B46F0981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2600">
                <a:solidFill>
                  <a:srgbClr val="FFFFFF"/>
                </a:solidFill>
              </a:rPr>
              <a:t>Our school consists of main school Bebrina and six small village schools in Kaniža, Kuti, Banovci, Dubočac, Šumeće and Zbjeg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9C676B-3CBB-480D-90EA-719E814D6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1500" dirty="0">
                <a:solidFill>
                  <a:srgbClr val="FFFFFF"/>
                </a:solidFill>
              </a:rPr>
              <a:t>At </a:t>
            </a:r>
            <a:r>
              <a:rPr lang="hr-HR" sz="1500">
                <a:solidFill>
                  <a:srgbClr val="FFFFFF"/>
                </a:solidFill>
              </a:rPr>
              <a:t>this</a:t>
            </a:r>
            <a:r>
              <a:rPr lang="hr-HR" sz="1500" dirty="0">
                <a:solidFill>
                  <a:srgbClr val="FFFFFF"/>
                </a:solidFill>
              </a:rPr>
              <a:t> moment </a:t>
            </a:r>
            <a:r>
              <a:rPr lang="hr-HR" sz="1500">
                <a:solidFill>
                  <a:srgbClr val="FFFFFF"/>
                </a:solidFill>
              </a:rPr>
              <a:t>it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>
                <a:solidFill>
                  <a:srgbClr val="FFFFFF"/>
                </a:solidFill>
              </a:rPr>
              <a:t>has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>
                <a:solidFill>
                  <a:srgbClr val="FFFFFF"/>
                </a:solidFill>
              </a:rPr>
              <a:t>got</a:t>
            </a:r>
            <a:r>
              <a:rPr lang="hr-HR" sz="1500" dirty="0">
                <a:solidFill>
                  <a:srgbClr val="FFFFFF"/>
                </a:solidFill>
              </a:rPr>
              <a:t> 379 </a:t>
            </a:r>
            <a:r>
              <a:rPr lang="hr-HR" sz="1500">
                <a:solidFill>
                  <a:srgbClr val="FFFFFF"/>
                </a:solidFill>
              </a:rPr>
              <a:t>students</a:t>
            </a:r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7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rop, na zatvorenom, pod, zgrada&#10;&#10;Opis je automatski generiran">
            <a:extLst>
              <a:ext uri="{FF2B5EF4-FFF2-40B4-BE49-F238E27FC236}">
                <a16:creationId xmlns:a16="http://schemas.microsoft.com/office/drawing/2014/main" id="{39597F05-1378-4FEA-ABB6-B778649E3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6289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BC782B-FC8E-4F0D-B815-5234C914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This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main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hallway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7560F9-ACC2-470C-80E8-585D919EB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1500" dirty="0" err="1">
                <a:solidFill>
                  <a:srgbClr val="FFFFFF"/>
                </a:solidFill>
              </a:rPr>
              <a:t>We</a:t>
            </a:r>
            <a:r>
              <a:rPr lang="hr-HR" sz="1500" dirty="0">
                <a:solidFill>
                  <a:srgbClr val="FFFFFF"/>
                </a:solidFill>
              </a:rPr>
              <a:t> use </a:t>
            </a:r>
            <a:r>
              <a:rPr lang="hr-HR" sz="1500" dirty="0" err="1">
                <a:solidFill>
                  <a:srgbClr val="FFFFFF"/>
                </a:solidFill>
              </a:rPr>
              <a:t>our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main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exihibition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board</a:t>
            </a:r>
            <a:r>
              <a:rPr lang="hr-HR" sz="1500" dirty="0">
                <a:solidFill>
                  <a:srgbClr val="FFFFFF"/>
                </a:solidFill>
              </a:rPr>
              <a:t> for </a:t>
            </a:r>
            <a:r>
              <a:rPr lang="hr-HR" sz="1500" dirty="0" err="1">
                <a:solidFill>
                  <a:srgbClr val="FFFFFF"/>
                </a:solidFill>
              </a:rPr>
              <a:t>important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days</a:t>
            </a:r>
            <a:r>
              <a:rPr lang="hr-HR" sz="1500" dirty="0">
                <a:solidFill>
                  <a:srgbClr val="FFFFFF"/>
                </a:solidFill>
              </a:rPr>
              <a:t>, </a:t>
            </a:r>
            <a:r>
              <a:rPr lang="hr-HR" sz="1500" dirty="0" err="1">
                <a:solidFill>
                  <a:srgbClr val="FFFFFF"/>
                </a:solidFill>
              </a:rPr>
              <a:t>memories</a:t>
            </a:r>
            <a:r>
              <a:rPr lang="hr-HR" sz="1500" dirty="0">
                <a:solidFill>
                  <a:srgbClr val="FFFFFF"/>
                </a:solidFill>
              </a:rPr>
              <a:t>, </a:t>
            </a:r>
            <a:r>
              <a:rPr lang="hr-HR" sz="1500" dirty="0" err="1">
                <a:solidFill>
                  <a:srgbClr val="FFFFFF"/>
                </a:solidFill>
              </a:rPr>
              <a:t>holidays</a:t>
            </a:r>
            <a:r>
              <a:rPr lang="hr-HR" sz="150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1620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rop, na zatvorenom, pod, zgrada&#10;&#10;Opis je automatski generiran">
            <a:extLst>
              <a:ext uri="{FF2B5EF4-FFF2-40B4-BE49-F238E27FC236}">
                <a16:creationId xmlns:a16="http://schemas.microsoft.com/office/drawing/2014/main" id="{B845CCAA-BDE2-4E6D-8F92-D58618B6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3337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1C2135-1E2D-4614-B8D2-BFFBBA8B5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students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decorated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walls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in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classrooms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and</a:t>
            </a:r>
            <a:r>
              <a:rPr lang="hr-HR" sz="4800" dirty="0">
                <a:solidFill>
                  <a:srgbClr val="FFFFFF"/>
                </a:solidFill>
              </a:rPr>
              <a:t> hall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8D0FF9-C1EC-4EFA-94FA-32DD015C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8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zgrada, pod, soba&#10;&#10;Opis je automatski generiran">
            <a:extLst>
              <a:ext uri="{FF2B5EF4-FFF2-40B4-BE49-F238E27FC236}">
                <a16:creationId xmlns:a16="http://schemas.microsoft.com/office/drawing/2014/main" id="{886AF116-36BB-4672-A5CA-91207887F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1" b="45694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3E2545-28E4-4B08-BAA6-BFAEDCAD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This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small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hallway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41494D-A16E-4AD8-A665-10E5073A9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1500" dirty="0" err="1">
                <a:solidFill>
                  <a:srgbClr val="FFFFFF"/>
                </a:solidFill>
              </a:rPr>
              <a:t>We</a:t>
            </a:r>
            <a:r>
              <a:rPr lang="hr-HR" sz="1500" dirty="0">
                <a:solidFill>
                  <a:srgbClr val="FFFFFF"/>
                </a:solidFill>
              </a:rPr>
              <a:t> use </a:t>
            </a:r>
            <a:r>
              <a:rPr lang="hr-HR" sz="1500" dirty="0" err="1">
                <a:solidFill>
                  <a:srgbClr val="FFFFFF"/>
                </a:solidFill>
              </a:rPr>
              <a:t>it</a:t>
            </a:r>
            <a:r>
              <a:rPr lang="hr-HR" sz="1500" dirty="0">
                <a:solidFill>
                  <a:srgbClr val="FFFFFF"/>
                </a:solidFill>
              </a:rPr>
              <a:t> to show </a:t>
            </a:r>
            <a:r>
              <a:rPr lang="hr-HR" sz="1500" dirty="0" err="1">
                <a:solidFill>
                  <a:srgbClr val="FFFFFF"/>
                </a:solidFill>
              </a:rPr>
              <a:t>students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works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about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selected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topics</a:t>
            </a:r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2BE0413-C57D-4C4C-825C-900B69B6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6" r="1" b="19152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94D375A-5719-4CD7-BCC6-ACFF43325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 fontScale="90000"/>
          </a:bodyPr>
          <a:lstStyle/>
          <a:p>
            <a:r>
              <a:rPr lang="hr-HR" sz="5400" dirty="0">
                <a:solidFill>
                  <a:srgbClr val="FFFFFF"/>
                </a:solidFill>
              </a:rPr>
              <a:t>A </a:t>
            </a:r>
            <a:r>
              <a:rPr lang="hr-HR" sz="5400" dirty="0" err="1">
                <a:solidFill>
                  <a:srgbClr val="FFFFFF"/>
                </a:solidFill>
              </a:rPr>
              <a:t>lot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of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our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students</a:t>
            </a:r>
            <a:r>
              <a:rPr lang="hr-HR" sz="5400" dirty="0">
                <a:solidFill>
                  <a:srgbClr val="FFFFFF"/>
                </a:solidFill>
              </a:rPr>
              <a:t> are </a:t>
            </a:r>
            <a:r>
              <a:rPr lang="hr-HR" sz="5400" dirty="0" err="1">
                <a:solidFill>
                  <a:srgbClr val="FFFFFF"/>
                </a:solidFill>
              </a:rPr>
              <a:t>in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this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project</a:t>
            </a:r>
            <a:endParaRPr lang="hr-HR" sz="5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C2322C-43E0-4CF3-BC40-1CC609149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hr-HR" sz="1800" dirty="0" err="1">
                <a:solidFill>
                  <a:srgbClr val="FFFFFF"/>
                </a:solidFill>
              </a:rPr>
              <a:t>These</a:t>
            </a:r>
            <a:r>
              <a:rPr lang="hr-HR" sz="1800" dirty="0">
                <a:solidFill>
                  <a:srgbClr val="FFFFFF"/>
                </a:solidFill>
              </a:rPr>
              <a:t> are some </a:t>
            </a:r>
            <a:r>
              <a:rPr lang="hr-HR" sz="1800" dirty="0" err="1">
                <a:solidFill>
                  <a:srgbClr val="FFFFFF"/>
                </a:solidFill>
              </a:rPr>
              <a:t>of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their</a:t>
            </a:r>
            <a:r>
              <a:rPr lang="hr-HR" sz="1800" dirty="0">
                <a:solidFill>
                  <a:srgbClr val="FFFFFF"/>
                </a:solidFill>
              </a:rPr>
              <a:t> </a:t>
            </a:r>
            <a:r>
              <a:rPr lang="hr-HR" sz="1800" dirty="0" err="1">
                <a:solidFill>
                  <a:srgbClr val="FFFFFF"/>
                </a:solidFill>
              </a:rPr>
              <a:t>posters</a:t>
            </a:r>
            <a:endParaRPr lang="hr-H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9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od, stol, na zatvorenom, stolac&#10;&#10;Opis je automatski generiran">
            <a:extLst>
              <a:ext uri="{FF2B5EF4-FFF2-40B4-BE49-F238E27FC236}">
                <a16:creationId xmlns:a16="http://schemas.microsoft.com/office/drawing/2014/main" id="{A8F03AC8-A184-4BA7-9AEF-EF9AA5A32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23539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95B8B4-01B0-44B9-B323-68A8554A3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This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is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canteen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0B2ED9-CECA-4BBB-AE24-3ABA6C8F6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45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od, na zatvorenom, strop, soba&#10;&#10;Opis je automatski generiran">
            <a:extLst>
              <a:ext uri="{FF2B5EF4-FFF2-40B4-BE49-F238E27FC236}">
                <a16:creationId xmlns:a16="http://schemas.microsoft.com/office/drawing/2014/main" id="{51BDFBB5-4C27-4406-B200-293C351A8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8" b="2189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8C8697-7D2C-4803-A375-D2B526FA0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IT </a:t>
            </a:r>
            <a:r>
              <a:rPr lang="hr-HR" sz="4800" dirty="0" err="1">
                <a:solidFill>
                  <a:srgbClr val="FFFFFF"/>
                </a:solidFill>
              </a:rPr>
              <a:t>classroom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150346-D025-412D-A018-7F18ABAF5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hr-HR" sz="1500" dirty="0" err="1">
                <a:solidFill>
                  <a:srgbClr val="FFFFFF"/>
                </a:solidFill>
              </a:rPr>
              <a:t>Also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decorated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by</a:t>
            </a:r>
            <a:r>
              <a:rPr lang="hr-HR" sz="1500" dirty="0">
                <a:solidFill>
                  <a:srgbClr val="FFFFFF"/>
                </a:solidFill>
              </a:rPr>
              <a:t> </a:t>
            </a:r>
            <a:r>
              <a:rPr lang="hr-HR" sz="1500" dirty="0" err="1">
                <a:solidFill>
                  <a:srgbClr val="FFFFFF"/>
                </a:solidFill>
              </a:rPr>
              <a:t>students</a:t>
            </a:r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pod, soba, strop&#10;&#10;Opis je automatski generiran">
            <a:extLst>
              <a:ext uri="{FF2B5EF4-FFF2-40B4-BE49-F238E27FC236}">
                <a16:creationId xmlns:a16="http://schemas.microsoft.com/office/drawing/2014/main" id="{AD104C7D-BFC9-4323-8CD8-F5B0CA08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5" b="3876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76F6D1F-7700-4A4B-A59B-6A6E3C03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hr-HR" sz="4800" dirty="0" err="1">
                <a:solidFill>
                  <a:srgbClr val="FFFFFF"/>
                </a:solidFill>
              </a:rPr>
              <a:t>Our</a:t>
            </a:r>
            <a:r>
              <a:rPr lang="hr-HR" sz="4800" dirty="0">
                <a:solidFill>
                  <a:srgbClr val="FFFFFF"/>
                </a:solidFill>
              </a:rPr>
              <a:t> </a:t>
            </a:r>
            <a:r>
              <a:rPr lang="hr-HR" sz="4800" dirty="0" err="1">
                <a:solidFill>
                  <a:srgbClr val="FFFFFF"/>
                </a:solidFill>
              </a:rPr>
              <a:t>gym</a:t>
            </a: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595429-58BF-43C6-82C4-F52442B71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707EF8C0C2C41B7B283AE957F79D7" ma:contentTypeVersion="8" ma:contentTypeDescription="Create a new document." ma:contentTypeScope="" ma:versionID="801bdcfdb858e5705e7b854687d10e99">
  <xsd:schema xmlns:xsd="http://www.w3.org/2001/XMLSchema" xmlns:xs="http://www.w3.org/2001/XMLSchema" xmlns:p="http://schemas.microsoft.com/office/2006/metadata/properties" xmlns:ns3="4ba98c56-7d0b-4ed5-9200-aa583ea63a5b" targetNamespace="http://schemas.microsoft.com/office/2006/metadata/properties" ma:root="true" ma:fieldsID="ac9271eed84aa54e2ce1a7ee2fd2ca11" ns3:_="">
    <xsd:import namespace="4ba98c56-7d0b-4ed5-9200-aa583ea63a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98c56-7d0b-4ed5-9200-aa583ea63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02396-60FE-485F-9E39-C03D79B8B73C}">
  <ds:schemaRefs>
    <ds:schemaRef ds:uri="http://purl.org/dc/elements/1.1/"/>
    <ds:schemaRef ds:uri="http://schemas.microsoft.com/office/infopath/2007/PartnerControls"/>
    <ds:schemaRef ds:uri="4ba98c56-7d0b-4ed5-9200-aa583ea63a5b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48BD6E-C136-4AFA-B2F9-7E3B1A293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98c56-7d0b-4ed5-9200-aa583ea63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A45937-A7FE-4DFB-AAE3-09EBBC113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181</Words>
  <Application>Microsoft Office PowerPoint</Application>
  <PresentationFormat>Široki zaslon</PresentationFormat>
  <Paragraphs>24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Antun Matija Reljković</vt:lpstr>
      <vt:lpstr>Our school consists of main school Bebrina and six small village schools in Kaniža, Kuti, Banovci, Dubočac, Šumeće and Zbjeg</vt:lpstr>
      <vt:lpstr>This is our main hallway</vt:lpstr>
      <vt:lpstr>Our students decorated our walls in classrooms and hall</vt:lpstr>
      <vt:lpstr>This is our small hallway</vt:lpstr>
      <vt:lpstr>A lot of our students are in this project</vt:lpstr>
      <vt:lpstr>This is our canteen</vt:lpstr>
      <vt:lpstr>Our IT classroom</vt:lpstr>
      <vt:lpstr>Our gym</vt:lpstr>
      <vt:lpstr>Our library</vt:lpstr>
      <vt:lpstr>This is a process of beautifyng the classrooms</vt:lpstr>
      <vt:lpstr>Students, teachers, parents and support staff together made a pond behind the school with outdoor classroom</vt:lpstr>
      <vt:lpstr>This is our classroom</vt:lpstr>
      <vt:lpstr>Some of our other classrooms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Matija Reljković</dc:title>
  <dc:creator>Andrijana Miletić</dc:creator>
  <cp:lastModifiedBy>Andrijana Miletić</cp:lastModifiedBy>
  <cp:revision>1</cp:revision>
  <dcterms:created xsi:type="dcterms:W3CDTF">2019-12-06T09:31:20Z</dcterms:created>
  <dcterms:modified xsi:type="dcterms:W3CDTF">2019-12-06T09:35:56Z</dcterms:modified>
</cp:coreProperties>
</file>